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14DD76-E903-43D6-2038-2D40D792FC85}" name="Cramer, Elizabeth S" initials="CES" userId="Cramer, Elizabeth S" providerId="None"/>
  <p188:author id="{F18D549A-AA78-829E-7759-E80AC87DDACC}" name="Ray, Brigit E" initials="RE" userId="S::beray@healthcare.uiowa.edu::5665d7ee-634b-4f13-b144-8d0353730e49" providerId="AD"/>
  <p188:author id="{F5807AC2-9AD1-7886-8605-868B935A84E7}" name="Bunt, Stephanie K" initials="BK" userId="S::sbunt@uiowa.edu::53c3601f-d7e4-44da-88a8-f5eb43b8fd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4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CD7B2E-7897-4FC5-AD6E-DACAD7382ABF}" v="6" dt="2022-05-05T13:11:47.052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01" autoAdjust="0"/>
    <p:restoredTop sz="96338" autoAdjust="0"/>
  </p:normalViewPr>
  <p:slideViewPr>
    <p:cSldViewPr snapToGrid="0" snapToObjects="1">
      <p:cViewPr varScale="1">
        <p:scale>
          <a:sx n="22" d="100"/>
          <a:sy n="22" d="100"/>
        </p:scale>
        <p:origin x="230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mer, Elizabeth S" userId="09ac7b01-435b-4e2f-be25-b6fd0ad581f0" providerId="ADAL" clId="{73ED1674-5050-4597-8415-553F339EEA8A}"/>
    <pc:docChg chg="undo custSel modSld">
      <pc:chgData name="Cramer, Elizabeth S" userId="09ac7b01-435b-4e2f-be25-b6fd0ad581f0" providerId="ADAL" clId="{73ED1674-5050-4597-8415-553F339EEA8A}" dt="2022-04-21T23:44:12.046" v="658"/>
      <pc:docMkLst>
        <pc:docMk/>
      </pc:docMkLst>
      <pc:sldChg chg="addSp delSp modSp mod delCm modCm">
        <pc:chgData name="Cramer, Elizabeth S" userId="09ac7b01-435b-4e2f-be25-b6fd0ad581f0" providerId="ADAL" clId="{73ED1674-5050-4597-8415-553F339EEA8A}" dt="2022-04-21T23:44:12.046" v="658"/>
        <pc:sldMkLst>
          <pc:docMk/>
          <pc:sldMk cId="1590533534" sldId="256"/>
        </pc:sldMkLst>
        <pc:spChg chg="add del mod">
          <ac:chgData name="Cramer, Elizabeth S" userId="09ac7b01-435b-4e2f-be25-b6fd0ad581f0" providerId="ADAL" clId="{73ED1674-5050-4597-8415-553F339EEA8A}" dt="2022-04-21T21:47:46.754" v="11"/>
          <ac:spMkLst>
            <pc:docMk/>
            <pc:sldMk cId="1590533534" sldId="256"/>
            <ac:spMk id="2" creationId="{1063A021-EEA8-4158-931A-A9BB497F35A9}"/>
          </ac:spMkLst>
        </pc:spChg>
        <pc:spChg chg="mod">
          <ac:chgData name="Cramer, Elizabeth S" userId="09ac7b01-435b-4e2f-be25-b6fd0ad581f0" providerId="ADAL" clId="{73ED1674-5050-4597-8415-553F339EEA8A}" dt="2022-04-21T21:56:18.438" v="64"/>
          <ac:spMkLst>
            <pc:docMk/>
            <pc:sldMk cId="1590533534" sldId="256"/>
            <ac:spMk id="5" creationId="{488C3899-1BA5-4384-8C64-5C35B40C0E0C}"/>
          </ac:spMkLst>
        </pc:spChg>
        <pc:spChg chg="mod">
          <ac:chgData name="Cramer, Elizabeth S" userId="09ac7b01-435b-4e2f-be25-b6fd0ad581f0" providerId="ADAL" clId="{73ED1674-5050-4597-8415-553F339EEA8A}" dt="2022-04-21T23:04:51.435" v="248" actId="113"/>
          <ac:spMkLst>
            <pc:docMk/>
            <pc:sldMk cId="1590533534" sldId="256"/>
            <ac:spMk id="6" creationId="{6BF86D03-98CA-477A-B47E-3AA2610E89D5}"/>
          </ac:spMkLst>
        </pc:spChg>
        <pc:spChg chg="add del mod">
          <ac:chgData name="Cramer, Elizabeth S" userId="09ac7b01-435b-4e2f-be25-b6fd0ad581f0" providerId="ADAL" clId="{73ED1674-5050-4597-8415-553F339EEA8A}" dt="2022-04-21T21:47:46.755" v="13"/>
          <ac:spMkLst>
            <pc:docMk/>
            <pc:sldMk cId="1590533534" sldId="256"/>
            <ac:spMk id="10" creationId="{507536D6-0CF3-4359-B3C4-D44A7DFB817F}"/>
          </ac:spMkLst>
        </pc:spChg>
        <pc:spChg chg="mod">
          <ac:chgData name="Cramer, Elizabeth S" userId="09ac7b01-435b-4e2f-be25-b6fd0ad581f0" providerId="ADAL" clId="{73ED1674-5050-4597-8415-553F339EEA8A}" dt="2022-04-21T22:52:43.308" v="177" actId="1076"/>
          <ac:spMkLst>
            <pc:docMk/>
            <pc:sldMk cId="1590533534" sldId="256"/>
            <ac:spMk id="19" creationId="{ACF75469-738D-4B1C-89C7-2A6100EE780F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20" creationId="{C54EDBEB-9ECB-437F-90B5-48923D223EE0}"/>
          </ac:spMkLst>
        </pc:spChg>
        <pc:spChg chg="mod">
          <ac:chgData name="Cramer, Elizabeth S" userId="09ac7b01-435b-4e2f-be25-b6fd0ad581f0" providerId="ADAL" clId="{73ED1674-5050-4597-8415-553F339EEA8A}" dt="2022-04-21T23:32:04.386" v="656" actId="20577"/>
          <ac:spMkLst>
            <pc:docMk/>
            <pc:sldMk cId="1590533534" sldId="256"/>
            <ac:spMk id="30" creationId="{FAF2730C-E7FE-00BE-06B6-9DA244FE35BD}"/>
          </ac:spMkLst>
        </pc:spChg>
        <pc:spChg chg="mod">
          <ac:chgData name="Cramer, Elizabeth S" userId="09ac7b01-435b-4e2f-be25-b6fd0ad581f0" providerId="ADAL" clId="{73ED1674-5050-4597-8415-553F339EEA8A}" dt="2022-04-21T21:54:19.756" v="58" actId="1076"/>
          <ac:spMkLst>
            <pc:docMk/>
            <pc:sldMk cId="1590533534" sldId="256"/>
            <ac:spMk id="34" creationId="{3EAE7B5C-D69D-4EA6-A212-60E17AA7A465}"/>
          </ac:spMkLst>
        </pc:spChg>
        <pc:spChg chg="mod">
          <ac:chgData name="Cramer, Elizabeth S" userId="09ac7b01-435b-4e2f-be25-b6fd0ad581f0" providerId="ADAL" clId="{73ED1674-5050-4597-8415-553F339EEA8A}" dt="2022-04-21T21:54:23.379" v="59" actId="1076"/>
          <ac:spMkLst>
            <pc:docMk/>
            <pc:sldMk cId="1590533534" sldId="256"/>
            <ac:spMk id="37" creationId="{D5AA18B8-1C68-45C4-91CD-B06AED7E421B}"/>
          </ac:spMkLst>
        </pc:spChg>
        <pc:spChg chg="mod">
          <ac:chgData name="Cramer, Elizabeth S" userId="09ac7b01-435b-4e2f-be25-b6fd0ad581f0" providerId="ADAL" clId="{73ED1674-5050-4597-8415-553F339EEA8A}" dt="2022-04-21T23:31:05.218" v="655" actId="1076"/>
          <ac:spMkLst>
            <pc:docMk/>
            <pc:sldMk cId="1590533534" sldId="256"/>
            <ac:spMk id="43" creationId="{AB7AE09F-E9F3-4B4D-AAE5-5A37EAAE234A}"/>
          </ac:spMkLst>
        </pc:spChg>
        <pc:spChg chg="mod">
          <ac:chgData name="Cramer, Elizabeth S" userId="09ac7b01-435b-4e2f-be25-b6fd0ad581f0" providerId="ADAL" clId="{73ED1674-5050-4597-8415-553F339EEA8A}" dt="2022-04-21T23:13:54.486" v="275" actId="1076"/>
          <ac:spMkLst>
            <pc:docMk/>
            <pc:sldMk cId="1590533534" sldId="256"/>
            <ac:spMk id="48" creationId="{7F659B07-A178-444C-B123-04BC2F1F0C57}"/>
          </ac:spMkLst>
        </pc:spChg>
        <pc:spChg chg="mod">
          <ac:chgData name="Cramer, Elizabeth S" userId="09ac7b01-435b-4e2f-be25-b6fd0ad581f0" providerId="ADAL" clId="{73ED1674-5050-4597-8415-553F339EEA8A}" dt="2022-04-21T23:12:58.506" v="272" actId="1076"/>
          <ac:spMkLst>
            <pc:docMk/>
            <pc:sldMk cId="1590533534" sldId="256"/>
            <ac:spMk id="51" creationId="{8DB8371F-F2C2-4E0B-A84D-144B3531C5DB}"/>
          </ac:spMkLst>
        </pc:spChg>
        <pc:spChg chg="mod topLvl">
          <ac:chgData name="Cramer, Elizabeth S" userId="09ac7b01-435b-4e2f-be25-b6fd0ad581f0" providerId="ADAL" clId="{73ED1674-5050-4597-8415-553F339EEA8A}" dt="2022-04-21T22:52:52.250" v="179" actId="1076"/>
          <ac:spMkLst>
            <pc:docMk/>
            <pc:sldMk cId="1590533534" sldId="256"/>
            <ac:spMk id="61" creationId="{A76A3D8F-FF1D-41AE-BE05-0C9BCB5A2666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64" creationId="{EF01EA68-5F00-4FB3-965D-705FB4894918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65" creationId="{2BCB0E09-95FA-4BC2-90C3-ECB95E091E2F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66" creationId="{B121936F-AF42-4B12-B81B-CD100A97C721}"/>
          </ac:spMkLst>
        </pc:spChg>
        <pc:spChg chg="mod">
          <ac:chgData name="Cramer, Elizabeth S" userId="09ac7b01-435b-4e2f-be25-b6fd0ad581f0" providerId="ADAL" clId="{73ED1674-5050-4597-8415-553F339EEA8A}" dt="2022-04-21T22:53:24.282" v="182" actId="1076"/>
          <ac:spMkLst>
            <pc:docMk/>
            <pc:sldMk cId="1590533534" sldId="256"/>
            <ac:spMk id="68" creationId="{9394BCED-FB23-0444-A4D0-6FBF2B4652DA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69" creationId="{6F2798CF-A608-4D58-B151-222C3A974C18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71" creationId="{465DB0CF-0C9C-4239-BCB3-745DF159CC32}"/>
          </ac:spMkLst>
        </pc:spChg>
        <pc:spChg chg="mod ord topLvl">
          <ac:chgData name="Cramer, Elizabeth S" userId="09ac7b01-435b-4e2f-be25-b6fd0ad581f0" providerId="ADAL" clId="{73ED1674-5050-4597-8415-553F339EEA8A}" dt="2022-04-21T22:52:26.848" v="171" actId="164"/>
          <ac:spMkLst>
            <pc:docMk/>
            <pc:sldMk cId="1590533534" sldId="256"/>
            <ac:spMk id="72" creationId="{7555BAF7-3F63-41D2-9144-59BA38FD051C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74" creationId="{1FFEF737-2559-4637-9352-1076EA6E11B4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76" creationId="{9166EBAB-1C9F-4ED3-A654-D418FE393DA6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77" creationId="{3F70C1F9-B46A-42E9-81F3-7361DC5D84BF}"/>
          </ac:spMkLst>
        </pc:spChg>
        <pc:spChg chg="mod topLvl">
          <ac:chgData name="Cramer, Elizabeth S" userId="09ac7b01-435b-4e2f-be25-b6fd0ad581f0" providerId="ADAL" clId="{73ED1674-5050-4597-8415-553F339EEA8A}" dt="2022-04-21T22:49:44.226" v="138" actId="1076"/>
          <ac:spMkLst>
            <pc:docMk/>
            <pc:sldMk cId="1590533534" sldId="256"/>
            <ac:spMk id="78" creationId="{1D1A94C6-E862-4343-BFCF-11283C1FE408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79" creationId="{F788E51C-7810-4D41-B322-A1F40D65C477}"/>
          </ac:spMkLst>
        </pc:spChg>
        <pc:spChg chg="mod">
          <ac:chgData name="Cramer, Elizabeth S" userId="09ac7b01-435b-4e2f-be25-b6fd0ad581f0" providerId="ADAL" clId="{73ED1674-5050-4597-8415-553F339EEA8A}" dt="2022-04-21T21:51:16.451" v="55" actId="20577"/>
          <ac:spMkLst>
            <pc:docMk/>
            <pc:sldMk cId="1590533534" sldId="256"/>
            <ac:spMk id="82" creationId="{FC37164D-1CC3-4563-B653-57EDB4202E60}"/>
          </ac:spMkLst>
        </pc:spChg>
        <pc:spChg chg="mod topLvl">
          <ac:chgData name="Cramer, Elizabeth S" userId="09ac7b01-435b-4e2f-be25-b6fd0ad581f0" providerId="ADAL" clId="{73ED1674-5050-4597-8415-553F339EEA8A}" dt="2022-04-21T22:49:47.834" v="139" actId="1076"/>
          <ac:spMkLst>
            <pc:docMk/>
            <pc:sldMk cId="1590533534" sldId="256"/>
            <ac:spMk id="83" creationId="{6FC05088-0915-4ED5-8264-63CBE39E06A2}"/>
          </ac:spMkLst>
        </pc:spChg>
        <pc:spChg chg="mod topLvl">
          <ac:chgData name="Cramer, Elizabeth S" userId="09ac7b01-435b-4e2f-be25-b6fd0ad581f0" providerId="ADAL" clId="{73ED1674-5050-4597-8415-553F339EEA8A}" dt="2022-04-21T22:49:55.131" v="141" actId="1076"/>
          <ac:spMkLst>
            <pc:docMk/>
            <pc:sldMk cId="1590533534" sldId="256"/>
            <ac:spMk id="84" creationId="{7ADDDDDA-58F6-434B-A97E-C23B96440274}"/>
          </ac:spMkLst>
        </pc:spChg>
        <pc:spChg chg="mod topLvl">
          <ac:chgData name="Cramer, Elizabeth S" userId="09ac7b01-435b-4e2f-be25-b6fd0ad581f0" providerId="ADAL" clId="{73ED1674-5050-4597-8415-553F339EEA8A}" dt="2022-04-21T22:49:59.034" v="142" actId="1076"/>
          <ac:spMkLst>
            <pc:docMk/>
            <pc:sldMk cId="1590533534" sldId="256"/>
            <ac:spMk id="85" creationId="{EA2C59FC-0681-4ADA-9CB6-E94E114EA203}"/>
          </ac:spMkLst>
        </pc:spChg>
        <pc:spChg chg="add mod">
          <ac:chgData name="Cramer, Elizabeth S" userId="09ac7b01-435b-4e2f-be25-b6fd0ad581f0" providerId="ADAL" clId="{73ED1674-5050-4597-8415-553F339EEA8A}" dt="2022-04-21T21:54:13.795" v="57" actId="164"/>
          <ac:spMkLst>
            <pc:docMk/>
            <pc:sldMk cId="1590533534" sldId="256"/>
            <ac:spMk id="86" creationId="{D19B4902-2FF2-4D7F-8890-7DE95FBCD923}"/>
          </ac:spMkLst>
        </pc:spChg>
        <pc:spChg chg="add mod">
          <ac:chgData name="Cramer, Elizabeth S" userId="09ac7b01-435b-4e2f-be25-b6fd0ad581f0" providerId="ADAL" clId="{73ED1674-5050-4597-8415-553F339EEA8A}" dt="2022-04-21T21:56:30.587" v="67" actId="20577"/>
          <ac:spMkLst>
            <pc:docMk/>
            <pc:sldMk cId="1590533534" sldId="256"/>
            <ac:spMk id="87" creationId="{25399C58-71C1-40BD-823E-7EED10D4AC47}"/>
          </ac:spMkLst>
        </pc:spChg>
        <pc:spChg chg="add mod">
          <ac:chgData name="Cramer, Elizabeth S" userId="09ac7b01-435b-4e2f-be25-b6fd0ad581f0" providerId="ADAL" clId="{73ED1674-5050-4597-8415-553F339EEA8A}" dt="2022-04-21T22:55:39.609" v="208" actId="164"/>
          <ac:spMkLst>
            <pc:docMk/>
            <pc:sldMk cId="1590533534" sldId="256"/>
            <ac:spMk id="89" creationId="{12BAFD24-AD96-4029-BA2D-719D27B7CC49}"/>
          </ac:spMkLst>
        </pc:spChg>
        <pc:spChg chg="add mod">
          <ac:chgData name="Cramer, Elizabeth S" userId="09ac7b01-435b-4e2f-be25-b6fd0ad581f0" providerId="ADAL" clId="{73ED1674-5050-4597-8415-553F339EEA8A}" dt="2022-04-21T22:55:39.609" v="208" actId="164"/>
          <ac:spMkLst>
            <pc:docMk/>
            <pc:sldMk cId="1590533534" sldId="256"/>
            <ac:spMk id="90" creationId="{F5860A9B-E767-457A-8854-2E214EE987C7}"/>
          </ac:spMkLst>
        </pc:spChg>
        <pc:spChg chg="add mod">
          <ac:chgData name="Cramer, Elizabeth S" userId="09ac7b01-435b-4e2f-be25-b6fd0ad581f0" providerId="ADAL" clId="{73ED1674-5050-4597-8415-553F339EEA8A}" dt="2022-04-21T22:55:39.609" v="208" actId="164"/>
          <ac:spMkLst>
            <pc:docMk/>
            <pc:sldMk cId="1590533534" sldId="256"/>
            <ac:spMk id="91" creationId="{EB76C8D9-28D0-494E-835E-2A6AE6A16D8B}"/>
          </ac:spMkLst>
        </pc:spChg>
        <pc:spChg chg="add mod">
          <ac:chgData name="Cramer, Elizabeth S" userId="09ac7b01-435b-4e2f-be25-b6fd0ad581f0" providerId="ADAL" clId="{73ED1674-5050-4597-8415-553F339EEA8A}" dt="2022-04-21T22:55:39.609" v="208" actId="164"/>
          <ac:spMkLst>
            <pc:docMk/>
            <pc:sldMk cId="1590533534" sldId="256"/>
            <ac:spMk id="92" creationId="{ED3CFF4E-D5C3-435B-B095-4A23F8AD53D6}"/>
          </ac:spMkLst>
        </pc:spChg>
        <pc:spChg chg="add mod">
          <ac:chgData name="Cramer, Elizabeth S" userId="09ac7b01-435b-4e2f-be25-b6fd0ad581f0" providerId="ADAL" clId="{73ED1674-5050-4597-8415-553F339EEA8A}" dt="2022-04-21T22:55:39.609" v="208" actId="164"/>
          <ac:spMkLst>
            <pc:docMk/>
            <pc:sldMk cId="1590533534" sldId="256"/>
            <ac:spMk id="93" creationId="{95057448-E799-4B9E-9766-7E9E91457EF8}"/>
          </ac:spMkLst>
        </pc:spChg>
        <pc:spChg chg="add mod">
          <ac:chgData name="Cramer, Elizabeth S" userId="09ac7b01-435b-4e2f-be25-b6fd0ad581f0" providerId="ADAL" clId="{73ED1674-5050-4597-8415-553F339EEA8A}" dt="2022-04-21T22:55:39.609" v="208" actId="164"/>
          <ac:spMkLst>
            <pc:docMk/>
            <pc:sldMk cId="1590533534" sldId="256"/>
            <ac:spMk id="94" creationId="{C78647A5-43D0-495C-BC22-F32DFE1880E3}"/>
          </ac:spMkLst>
        </pc:spChg>
        <pc:spChg chg="mod">
          <ac:chgData name="Cramer, Elizabeth S" userId="09ac7b01-435b-4e2f-be25-b6fd0ad581f0" providerId="ADAL" clId="{73ED1674-5050-4597-8415-553F339EEA8A}" dt="2022-04-21T23:25:44.467" v="517" actId="20577"/>
          <ac:spMkLst>
            <pc:docMk/>
            <pc:sldMk cId="1590533534" sldId="256"/>
            <ac:spMk id="180" creationId="{10387719-89D9-594C-B5D8-C267A31CEC83}"/>
          </ac:spMkLst>
        </pc:spChg>
        <pc:grpChg chg="del mod">
          <ac:chgData name="Cramer, Elizabeth S" userId="09ac7b01-435b-4e2f-be25-b6fd0ad581f0" providerId="ADAL" clId="{73ED1674-5050-4597-8415-553F339EEA8A}" dt="2022-04-21T22:01:29.517" v="127" actId="165"/>
          <ac:grpSpMkLst>
            <pc:docMk/>
            <pc:sldMk cId="1590533534" sldId="256"/>
            <ac:grpSpMk id="11" creationId="{9D7D02EE-D9E2-4079-B15D-0B2A2D543BFB}"/>
          </ac:grpSpMkLst>
        </pc:grpChg>
        <pc:grpChg chg="add mod">
          <ac:chgData name="Cramer, Elizabeth S" userId="09ac7b01-435b-4e2f-be25-b6fd0ad581f0" providerId="ADAL" clId="{73ED1674-5050-4597-8415-553F339EEA8A}" dt="2022-04-21T21:54:13.795" v="57" actId="164"/>
          <ac:grpSpMkLst>
            <pc:docMk/>
            <pc:sldMk cId="1590533534" sldId="256"/>
            <ac:grpSpMk id="21" creationId="{0A342C08-8F13-4D12-8EB4-16242D72B174}"/>
          </ac:grpSpMkLst>
        </pc:grpChg>
        <pc:grpChg chg="add mod">
          <ac:chgData name="Cramer, Elizabeth S" userId="09ac7b01-435b-4e2f-be25-b6fd0ad581f0" providerId="ADAL" clId="{73ED1674-5050-4597-8415-553F339EEA8A}" dt="2022-04-21T22:52:39.480" v="174" actId="1076"/>
          <ac:grpSpMkLst>
            <pc:docMk/>
            <pc:sldMk cId="1590533534" sldId="256"/>
            <ac:grpSpMk id="23" creationId="{D73EC9EF-4236-4FAB-B37B-BBD9D89F4EFE}"/>
          </ac:grpSpMkLst>
        </pc:grpChg>
        <pc:grpChg chg="add mod">
          <ac:chgData name="Cramer, Elizabeth S" userId="09ac7b01-435b-4e2f-be25-b6fd0ad581f0" providerId="ADAL" clId="{73ED1674-5050-4597-8415-553F339EEA8A}" dt="2022-04-21T22:52:47.010" v="178" actId="1076"/>
          <ac:grpSpMkLst>
            <pc:docMk/>
            <pc:sldMk cId="1590533534" sldId="256"/>
            <ac:grpSpMk id="24" creationId="{08221FC4-F8C1-4BF8-A0AE-DAC1AF3DE46E}"/>
          </ac:grpSpMkLst>
        </pc:grpChg>
        <pc:grpChg chg="add mod ord">
          <ac:chgData name="Cramer, Elizabeth S" userId="09ac7b01-435b-4e2f-be25-b6fd0ad581f0" providerId="ADAL" clId="{73ED1674-5050-4597-8415-553F339EEA8A}" dt="2022-04-21T23:12:37.859" v="267" actId="1076"/>
          <ac:grpSpMkLst>
            <pc:docMk/>
            <pc:sldMk cId="1590533534" sldId="256"/>
            <ac:grpSpMk id="25" creationId="{3F412165-9BF3-42F7-B4A0-664E26A19AFB}"/>
          </ac:grpSpMkLst>
        </pc:grpChg>
        <pc:grpChg chg="del mod topLvl">
          <ac:chgData name="Cramer, Elizabeth S" userId="09ac7b01-435b-4e2f-be25-b6fd0ad581f0" providerId="ADAL" clId="{73ED1674-5050-4597-8415-553F339EEA8A}" dt="2022-04-21T22:51:36.089" v="160" actId="165"/>
          <ac:grpSpMkLst>
            <pc:docMk/>
            <pc:sldMk cId="1590533534" sldId="256"/>
            <ac:grpSpMk id="35" creationId="{02BF2B1C-9343-4430-843A-0F4B0FBEAF46}"/>
          </ac:grpSpMkLst>
        </pc:grpChg>
        <pc:grpChg chg="mod">
          <ac:chgData name="Cramer, Elizabeth S" userId="09ac7b01-435b-4e2f-be25-b6fd0ad581f0" providerId="ADAL" clId="{73ED1674-5050-4597-8415-553F339EEA8A}" dt="2022-04-21T21:54:13.795" v="57" actId="164"/>
          <ac:grpSpMkLst>
            <pc:docMk/>
            <pc:sldMk cId="1590533534" sldId="256"/>
            <ac:grpSpMk id="63" creationId="{D667911C-FA49-4E81-A562-6B5A573F194A}"/>
          </ac:grpSpMkLst>
        </pc:grpChg>
        <pc:grpChg chg="mod">
          <ac:chgData name="Cramer, Elizabeth S" userId="09ac7b01-435b-4e2f-be25-b6fd0ad581f0" providerId="ADAL" clId="{73ED1674-5050-4597-8415-553F339EEA8A}" dt="2022-04-21T22:55:39.609" v="208" actId="164"/>
          <ac:grpSpMkLst>
            <pc:docMk/>
            <pc:sldMk cId="1590533534" sldId="256"/>
            <ac:grpSpMk id="256" creationId="{E9073FCB-0C85-4FEF-984E-69A149E2F67A}"/>
          </ac:grpSpMkLst>
        </pc:grpChg>
        <pc:graphicFrameChg chg="mod">
          <ac:chgData name="Cramer, Elizabeth S" userId="09ac7b01-435b-4e2f-be25-b6fd0ad581f0" providerId="ADAL" clId="{73ED1674-5050-4597-8415-553F339EEA8A}" dt="2022-04-21T22:55:50.643" v="209" actId="1076"/>
          <ac:graphicFrameMkLst>
            <pc:docMk/>
            <pc:sldMk cId="1590533534" sldId="256"/>
            <ac:graphicFrameMk id="59" creationId="{9CB40A4B-2235-4AEA-9BE6-862C06E207C2}"/>
          </ac:graphicFrameMkLst>
        </pc:graphicFrameChg>
        <pc:graphicFrameChg chg="mod modGraphic">
          <ac:chgData name="Cramer, Elizabeth S" userId="09ac7b01-435b-4e2f-be25-b6fd0ad581f0" providerId="ADAL" clId="{73ED1674-5050-4597-8415-553F339EEA8A}" dt="2022-04-21T22:53:05.307" v="180" actId="14100"/>
          <ac:graphicFrameMkLst>
            <pc:docMk/>
            <pc:sldMk cId="1590533534" sldId="256"/>
            <ac:graphicFrameMk id="60" creationId="{6DA4C2CF-D07F-43B6-9D39-FB604BDD4DD0}"/>
          </ac:graphicFrameMkLst>
        </pc:graphicFrameChg>
        <pc:graphicFrameChg chg="add mod modGraphic">
          <ac:chgData name="Cramer, Elizabeth S" userId="09ac7b01-435b-4e2f-be25-b6fd0ad581f0" providerId="ADAL" clId="{73ED1674-5050-4597-8415-553F339EEA8A}" dt="2022-04-21T21:58:11.019" v="103" actId="14100"/>
          <ac:graphicFrameMkLst>
            <pc:docMk/>
            <pc:sldMk cId="1590533534" sldId="256"/>
            <ac:graphicFrameMk id="88" creationId="{387FE678-C87C-49B7-A011-C2AF1E928161}"/>
          </ac:graphicFrameMkLst>
        </pc:graphicFrameChg>
        <pc:picChg chg="mod">
          <ac:chgData name="Cramer, Elizabeth S" userId="09ac7b01-435b-4e2f-be25-b6fd0ad581f0" providerId="ADAL" clId="{73ED1674-5050-4597-8415-553F339EEA8A}" dt="2022-04-21T22:53:34.570" v="184" actId="1076"/>
          <ac:picMkLst>
            <pc:docMk/>
            <pc:sldMk cId="1590533534" sldId="256"/>
            <ac:picMk id="8" creationId="{A700CCA8-6323-4711-B0A5-0A63672A3801}"/>
          </ac:picMkLst>
        </pc:picChg>
        <pc:picChg chg="mod">
          <ac:chgData name="Cramer, Elizabeth S" userId="09ac7b01-435b-4e2f-be25-b6fd0ad581f0" providerId="ADAL" clId="{73ED1674-5050-4597-8415-553F339EEA8A}" dt="2022-04-21T23:12:47.356" v="271" actId="1076"/>
          <ac:picMkLst>
            <pc:docMk/>
            <pc:sldMk cId="1590533534" sldId="256"/>
            <ac:picMk id="12" creationId="{7E2698DD-9DD8-4564-B909-28C9EB70D9DE}"/>
          </ac:picMkLst>
        </pc:picChg>
        <pc:picChg chg="mod topLvl">
          <ac:chgData name="Cramer, Elizabeth S" userId="09ac7b01-435b-4e2f-be25-b6fd0ad581f0" providerId="ADAL" clId="{73ED1674-5050-4597-8415-553F339EEA8A}" dt="2022-04-21T22:49:51.779" v="140" actId="1076"/>
          <ac:picMkLst>
            <pc:docMk/>
            <pc:sldMk cId="1590533534" sldId="256"/>
            <ac:picMk id="22" creationId="{E40C78D6-C646-48D5-B003-C257A9446A98}"/>
          </ac:picMkLst>
        </pc:picChg>
        <pc:picChg chg="mod topLvl">
          <ac:chgData name="Cramer, Elizabeth S" userId="09ac7b01-435b-4e2f-be25-b6fd0ad581f0" providerId="ADAL" clId="{73ED1674-5050-4597-8415-553F339EEA8A}" dt="2022-04-21T22:52:26.848" v="171" actId="164"/>
          <ac:picMkLst>
            <pc:docMk/>
            <pc:sldMk cId="1590533534" sldId="256"/>
            <ac:picMk id="26" creationId="{31EE5B62-9D5B-4441-B334-7B6D19E152BF}"/>
          </ac:picMkLst>
        </pc:picChg>
        <pc:cxnChg chg="mod">
          <ac:chgData name="Cramer, Elizabeth S" userId="09ac7b01-435b-4e2f-be25-b6fd0ad581f0" providerId="ADAL" clId="{73ED1674-5050-4597-8415-553F339EEA8A}" dt="2022-04-21T22:00:24.170" v="119" actId="1076"/>
          <ac:cxnSpMkLst>
            <pc:docMk/>
            <pc:sldMk cId="1590533534" sldId="256"/>
            <ac:cxnSpMk id="54" creationId="{A513DADB-5082-4082-BC86-13A16BAB9D76}"/>
          </ac:cxnSpMkLst>
        </pc:cxnChg>
        <pc:cxnChg chg="mod">
          <ac:chgData name="Cramer, Elizabeth S" userId="09ac7b01-435b-4e2f-be25-b6fd0ad581f0" providerId="ADAL" clId="{73ED1674-5050-4597-8415-553F339EEA8A}" dt="2022-04-21T22:53:20.802" v="181" actId="1076"/>
          <ac:cxnSpMkLst>
            <pc:docMk/>
            <pc:sldMk cId="1590533534" sldId="256"/>
            <ac:cxnSpMk id="67" creationId="{4FDE7F48-986B-1046-8667-6DF78CC6B7AE}"/>
          </ac:cxnSpMkLst>
        </pc:cxnChg>
      </pc:sldChg>
    </pc:docChg>
  </pc:docChgLst>
  <pc:docChgLst>
    <pc:chgData name="Ray, Brigit E" userId="S::beray@healthcare.uiowa.edu::5665d7ee-634b-4f13-b144-8d0353730e49" providerId="AD" clId="Web-{87C1C16F-D617-46E9-3C65-9F8A3513C6C9}"/>
    <pc:docChg chg="mod modSld">
      <pc:chgData name="Ray, Brigit E" userId="S::beray@healthcare.uiowa.edu::5665d7ee-634b-4f13-b144-8d0353730e49" providerId="AD" clId="Web-{87C1C16F-D617-46E9-3C65-9F8A3513C6C9}" dt="2022-04-21T02:22:03.485" v="220"/>
      <pc:docMkLst>
        <pc:docMk/>
      </pc:docMkLst>
      <pc:sldChg chg="addSp delSp modSp addCm delCm modCm">
        <pc:chgData name="Ray, Brigit E" userId="S::beray@healthcare.uiowa.edu::5665d7ee-634b-4f13-b144-8d0353730e49" providerId="AD" clId="Web-{87C1C16F-D617-46E9-3C65-9F8A3513C6C9}" dt="2022-04-21T02:22:03.485" v="220"/>
        <pc:sldMkLst>
          <pc:docMk/>
          <pc:sldMk cId="1590533534" sldId="256"/>
        </pc:sldMkLst>
        <pc:spChg chg="add del">
          <ac:chgData name="Ray, Brigit E" userId="S::beray@healthcare.uiowa.edu::5665d7ee-634b-4f13-b144-8d0353730e49" providerId="AD" clId="Web-{87C1C16F-D617-46E9-3C65-9F8A3513C6C9}" dt="2022-04-21T02:22:03.485" v="220"/>
          <ac:spMkLst>
            <pc:docMk/>
            <pc:sldMk cId="1590533534" sldId="256"/>
            <ac:spMk id="2" creationId="{0A6FDD88-77BE-5570-4CD4-32EE6D98299E}"/>
          </ac:spMkLst>
        </pc:spChg>
        <pc:spChg chg="mod">
          <ac:chgData name="Ray, Brigit E" userId="S::beray@healthcare.uiowa.edu::5665d7ee-634b-4f13-b144-8d0353730e49" providerId="AD" clId="Web-{87C1C16F-D617-46E9-3C65-9F8A3513C6C9}" dt="2022-04-21T02:19:16.265" v="197" actId="1076"/>
          <ac:spMkLst>
            <pc:docMk/>
            <pc:sldMk cId="1590533534" sldId="256"/>
            <ac:spMk id="68" creationId="{9394BCED-FB23-0444-A4D0-6FBF2B4652DA}"/>
          </ac:spMkLst>
        </pc:spChg>
        <pc:spChg chg="mod">
          <ac:chgData name="Ray, Brigit E" userId="S::beray@healthcare.uiowa.edu::5665d7ee-634b-4f13-b144-8d0353730e49" providerId="AD" clId="Web-{87C1C16F-D617-46E9-3C65-9F8A3513C6C9}" dt="2022-04-21T01:46:36.293" v="13" actId="1076"/>
          <ac:spMkLst>
            <pc:docMk/>
            <pc:sldMk cId="1590533534" sldId="256"/>
            <ac:spMk id="81" creationId="{FCABEB5F-4205-489A-8478-A33BC8A50D0F}"/>
          </ac:spMkLst>
        </pc:spChg>
        <pc:spChg chg="mod">
          <ac:chgData name="Ray, Brigit E" userId="S::beray@healthcare.uiowa.edu::5665d7ee-634b-4f13-b144-8d0353730e49" providerId="AD" clId="Web-{87C1C16F-D617-46E9-3C65-9F8A3513C6C9}" dt="2022-04-21T02:19:47.250" v="203" actId="20577"/>
          <ac:spMkLst>
            <pc:docMk/>
            <pc:sldMk cId="1590533534" sldId="256"/>
            <ac:spMk id="119" creationId="{BDBDE9B8-0C6F-CC41-99FF-80ED5251E095}"/>
          </ac:spMkLst>
        </pc:spChg>
        <pc:spChg chg="mod">
          <ac:chgData name="Ray, Brigit E" userId="S::beray@healthcare.uiowa.edu::5665d7ee-634b-4f13-b144-8d0353730e49" providerId="AD" clId="Web-{87C1C16F-D617-46E9-3C65-9F8A3513C6C9}" dt="2022-04-21T02:21:59.750" v="219" actId="20577"/>
          <ac:spMkLst>
            <pc:docMk/>
            <pc:sldMk cId="1590533534" sldId="256"/>
            <ac:spMk id="173" creationId="{264C95D4-EC7F-274B-BA48-1FD9D6284868}"/>
          </ac:spMkLst>
        </pc:spChg>
        <pc:spChg chg="mod">
          <ac:chgData name="Ray, Brigit E" userId="S::beray@healthcare.uiowa.edu::5665d7ee-634b-4f13-b144-8d0353730e49" providerId="AD" clId="Web-{87C1C16F-D617-46E9-3C65-9F8A3513C6C9}" dt="2022-04-21T02:19:23.750" v="199" actId="14100"/>
          <ac:spMkLst>
            <pc:docMk/>
            <pc:sldMk cId="1590533534" sldId="256"/>
            <ac:spMk id="180" creationId="{10387719-89D9-594C-B5D8-C267A31CEC83}"/>
          </ac:spMkLst>
        </pc:spChg>
        <pc:picChg chg="mod">
          <ac:chgData name="Ray, Brigit E" userId="S::beray@healthcare.uiowa.edu::5665d7ee-634b-4f13-b144-8d0353730e49" providerId="AD" clId="Web-{87C1C16F-D617-46E9-3C65-9F8A3513C6C9}" dt="2022-04-21T02:19:28.875" v="200" actId="1076"/>
          <ac:picMkLst>
            <pc:docMk/>
            <pc:sldMk cId="1590533534" sldId="256"/>
            <ac:picMk id="8" creationId="{A700CCA8-6323-4711-B0A5-0A63672A3801}"/>
          </ac:picMkLst>
        </pc:picChg>
        <pc:cxnChg chg="mod">
          <ac:chgData name="Ray, Brigit E" userId="S::beray@healthcare.uiowa.edu::5665d7ee-634b-4f13-b144-8d0353730e49" providerId="AD" clId="Web-{87C1C16F-D617-46E9-3C65-9F8A3513C6C9}" dt="2022-04-21T02:19:18.625" v="198" actId="1076"/>
          <ac:cxnSpMkLst>
            <pc:docMk/>
            <pc:sldMk cId="1590533534" sldId="256"/>
            <ac:cxnSpMk id="67" creationId="{4FDE7F48-986B-1046-8667-6DF78CC6B7AE}"/>
          </ac:cxnSpMkLst>
        </pc:cxnChg>
      </pc:sldChg>
    </pc:docChg>
  </pc:docChgLst>
  <pc:docChgLst>
    <pc:chgData name="Cramer, Elizabeth S" userId="09ac7b01-435b-4e2f-be25-b6fd0ad581f0" providerId="ADAL" clId="{66CD7B2E-7897-4FC5-AD6E-DACAD7382ABF}"/>
    <pc:docChg chg="undo custSel addSld modSld">
      <pc:chgData name="Cramer, Elizabeth S" userId="09ac7b01-435b-4e2f-be25-b6fd0ad581f0" providerId="ADAL" clId="{66CD7B2E-7897-4FC5-AD6E-DACAD7382ABF}" dt="2022-05-05T13:12:41.103" v="3117" actId="20577"/>
      <pc:docMkLst>
        <pc:docMk/>
      </pc:docMkLst>
      <pc:sldChg chg="addSp delSp modSp mod">
        <pc:chgData name="Cramer, Elizabeth S" userId="09ac7b01-435b-4e2f-be25-b6fd0ad581f0" providerId="ADAL" clId="{66CD7B2E-7897-4FC5-AD6E-DACAD7382ABF}" dt="2022-05-05T13:12:41.103" v="3117" actId="20577"/>
        <pc:sldMkLst>
          <pc:docMk/>
          <pc:sldMk cId="1590533534" sldId="256"/>
        </pc:sldMkLst>
        <pc:spChg chg="add del mod ord">
          <ac:chgData name="Cramer, Elizabeth S" userId="09ac7b01-435b-4e2f-be25-b6fd0ad581f0" providerId="ADAL" clId="{66CD7B2E-7897-4FC5-AD6E-DACAD7382ABF}" dt="2022-04-20T20:27:41.604" v="690" actId="21"/>
          <ac:spMkLst>
            <pc:docMk/>
            <pc:sldMk cId="1590533534" sldId="256"/>
            <ac:spMk id="4" creationId="{20119F4A-FC9E-4A9D-8ADA-BEF7F035C8B1}"/>
          </ac:spMkLst>
        </pc:spChg>
        <pc:spChg chg="add mod ord">
          <ac:chgData name="Cramer, Elizabeth S" userId="09ac7b01-435b-4e2f-be25-b6fd0ad581f0" providerId="ADAL" clId="{66CD7B2E-7897-4FC5-AD6E-DACAD7382ABF}" dt="2022-04-20T20:05:16.176" v="437" actId="164"/>
          <ac:spMkLst>
            <pc:docMk/>
            <pc:sldMk cId="1590533534" sldId="256"/>
            <ac:spMk id="5" creationId="{488C3899-1BA5-4384-8C64-5C35B40C0E0C}"/>
          </ac:spMkLst>
        </pc:spChg>
        <pc:spChg chg="add mod">
          <ac:chgData name="Cramer, Elizabeth S" userId="09ac7b01-435b-4e2f-be25-b6fd0ad581f0" providerId="ADAL" clId="{66CD7B2E-7897-4FC5-AD6E-DACAD7382ABF}" dt="2022-04-20T20:23:45.478" v="453" actId="122"/>
          <ac:spMkLst>
            <pc:docMk/>
            <pc:sldMk cId="1590533534" sldId="256"/>
            <ac:spMk id="6" creationId="{6BF86D03-98CA-477A-B47E-3AA2610E89D5}"/>
          </ac:spMkLst>
        </pc:spChg>
        <pc:spChg chg="add del mod">
          <ac:chgData name="Cramer, Elizabeth S" userId="09ac7b01-435b-4e2f-be25-b6fd0ad581f0" providerId="ADAL" clId="{66CD7B2E-7897-4FC5-AD6E-DACAD7382ABF}" dt="2022-05-05T13:11:09.756" v="3106" actId="478"/>
          <ac:spMkLst>
            <pc:docMk/>
            <pc:sldMk cId="1590533534" sldId="256"/>
            <ac:spMk id="10" creationId="{44D130A1-5CC6-68CC-D9B3-7A8847CB9720}"/>
          </ac:spMkLst>
        </pc:spChg>
        <pc:spChg chg="add del">
          <ac:chgData name="Cramer, Elizabeth S" userId="09ac7b01-435b-4e2f-be25-b6fd0ad581f0" providerId="ADAL" clId="{66CD7B2E-7897-4FC5-AD6E-DACAD7382ABF}" dt="2022-05-05T13:11:47.047" v="3108"/>
          <ac:spMkLst>
            <pc:docMk/>
            <pc:sldMk cId="1590533534" sldId="256"/>
            <ac:spMk id="11" creationId="{1D9AD899-D5FE-8669-88D8-230DDCB647FE}"/>
          </ac:spMkLst>
        </pc:spChg>
        <pc:spChg chg="add del mod">
          <ac:chgData name="Cramer, Elizabeth S" userId="09ac7b01-435b-4e2f-be25-b6fd0ad581f0" providerId="ADAL" clId="{66CD7B2E-7897-4FC5-AD6E-DACAD7382ABF}" dt="2022-04-20T20:26:13.419" v="653"/>
          <ac:spMkLst>
            <pc:docMk/>
            <pc:sldMk cId="1590533534" sldId="256"/>
            <ac:spMk id="15" creationId="{732D343C-0B6A-4EAE-B5AD-49B3B9910ACE}"/>
          </ac:spMkLst>
        </pc:spChg>
        <pc:spChg chg="add mod">
          <ac:chgData name="Cramer, Elizabeth S" userId="09ac7b01-435b-4e2f-be25-b6fd0ad581f0" providerId="ADAL" clId="{66CD7B2E-7897-4FC5-AD6E-DACAD7382ABF}" dt="2022-04-20T20:37:44.839" v="1237" actId="164"/>
          <ac:spMkLst>
            <pc:docMk/>
            <pc:sldMk cId="1590533534" sldId="256"/>
            <ac:spMk id="16" creationId="{23CA1E6E-B357-4AD6-ABDA-3A41D82FD3FA}"/>
          </ac:spMkLst>
        </pc:spChg>
        <pc:spChg chg="add mod ord">
          <ac:chgData name="Cramer, Elizabeth S" userId="09ac7b01-435b-4e2f-be25-b6fd0ad581f0" providerId="ADAL" clId="{66CD7B2E-7897-4FC5-AD6E-DACAD7382ABF}" dt="2022-04-20T20:05:16.176" v="437" actId="164"/>
          <ac:spMkLst>
            <pc:docMk/>
            <pc:sldMk cId="1590533534" sldId="256"/>
            <ac:spMk id="33" creationId="{1D313D99-28B9-4465-8A38-F98AA33EB048}"/>
          </ac:spMkLst>
        </pc:spChg>
        <pc:spChg chg="add mod ord">
          <ac:chgData name="Cramer, Elizabeth S" userId="09ac7b01-435b-4e2f-be25-b6fd0ad581f0" providerId="ADAL" clId="{66CD7B2E-7897-4FC5-AD6E-DACAD7382ABF}" dt="2022-04-20T20:05:16.176" v="437" actId="164"/>
          <ac:spMkLst>
            <pc:docMk/>
            <pc:sldMk cId="1590533534" sldId="256"/>
            <ac:spMk id="34" creationId="{3EAE7B5C-D69D-4EA6-A212-60E17AA7A465}"/>
          </ac:spMkLst>
        </pc:spChg>
        <pc:spChg chg="add del mod ord">
          <ac:chgData name="Cramer, Elizabeth S" userId="09ac7b01-435b-4e2f-be25-b6fd0ad581f0" providerId="ADAL" clId="{66CD7B2E-7897-4FC5-AD6E-DACAD7382ABF}" dt="2022-04-20T21:03:04.478" v="2758" actId="478"/>
          <ac:spMkLst>
            <pc:docMk/>
            <pc:sldMk cId="1590533534" sldId="256"/>
            <ac:spMk id="36" creationId="{4839A164-1128-4273-9202-F567FB668EFE}"/>
          </ac:spMkLst>
        </pc:spChg>
        <pc:spChg chg="add mod ord">
          <ac:chgData name="Cramer, Elizabeth S" userId="09ac7b01-435b-4e2f-be25-b6fd0ad581f0" providerId="ADAL" clId="{66CD7B2E-7897-4FC5-AD6E-DACAD7382ABF}" dt="2022-04-20T20:05:16.176" v="437" actId="164"/>
          <ac:spMkLst>
            <pc:docMk/>
            <pc:sldMk cId="1590533534" sldId="256"/>
            <ac:spMk id="37" creationId="{D5AA18B8-1C68-45C4-91CD-B06AED7E421B}"/>
          </ac:spMkLst>
        </pc:spChg>
        <pc:spChg chg="add mod">
          <ac:chgData name="Cramer, Elizabeth S" userId="09ac7b01-435b-4e2f-be25-b6fd0ad581f0" providerId="ADAL" clId="{66CD7B2E-7897-4FC5-AD6E-DACAD7382ABF}" dt="2022-04-20T20:37:28.789" v="1233" actId="164"/>
          <ac:spMkLst>
            <pc:docMk/>
            <pc:sldMk cId="1590533534" sldId="256"/>
            <ac:spMk id="43" creationId="{AB7AE09F-E9F3-4B4D-AAE5-5A37EAAE234A}"/>
          </ac:spMkLst>
        </pc:spChg>
        <pc:spChg chg="add mod">
          <ac:chgData name="Cramer, Elizabeth S" userId="09ac7b01-435b-4e2f-be25-b6fd0ad581f0" providerId="ADAL" clId="{66CD7B2E-7897-4FC5-AD6E-DACAD7382ABF}" dt="2022-04-20T20:37:28.789" v="1233" actId="164"/>
          <ac:spMkLst>
            <pc:docMk/>
            <pc:sldMk cId="1590533534" sldId="256"/>
            <ac:spMk id="48" creationId="{7F659B07-A178-444C-B123-04BC2F1F0C57}"/>
          </ac:spMkLst>
        </pc:spChg>
        <pc:spChg chg="add mod">
          <ac:chgData name="Cramer, Elizabeth S" userId="09ac7b01-435b-4e2f-be25-b6fd0ad581f0" providerId="ADAL" clId="{66CD7B2E-7897-4FC5-AD6E-DACAD7382ABF}" dt="2022-04-20T20:37:28.789" v="1233" actId="164"/>
          <ac:spMkLst>
            <pc:docMk/>
            <pc:sldMk cId="1590533534" sldId="256"/>
            <ac:spMk id="49" creationId="{97E889C8-A4A0-42DA-A4BC-0D2BB4EA3F85}"/>
          </ac:spMkLst>
        </pc:spChg>
        <pc:spChg chg="add mod">
          <ac:chgData name="Cramer, Elizabeth S" userId="09ac7b01-435b-4e2f-be25-b6fd0ad581f0" providerId="ADAL" clId="{66CD7B2E-7897-4FC5-AD6E-DACAD7382ABF}" dt="2022-04-20T20:37:28.789" v="1233" actId="164"/>
          <ac:spMkLst>
            <pc:docMk/>
            <pc:sldMk cId="1590533534" sldId="256"/>
            <ac:spMk id="50" creationId="{B03905F1-FF19-4020-BB5F-66A8F0F5B711}"/>
          </ac:spMkLst>
        </pc:spChg>
        <pc:spChg chg="add mod">
          <ac:chgData name="Cramer, Elizabeth S" userId="09ac7b01-435b-4e2f-be25-b6fd0ad581f0" providerId="ADAL" clId="{66CD7B2E-7897-4FC5-AD6E-DACAD7382ABF}" dt="2022-04-20T20:37:28.789" v="1233" actId="164"/>
          <ac:spMkLst>
            <pc:docMk/>
            <pc:sldMk cId="1590533534" sldId="256"/>
            <ac:spMk id="51" creationId="{8DB8371F-F2C2-4E0B-A84D-144B3531C5DB}"/>
          </ac:spMkLst>
        </pc:spChg>
        <pc:spChg chg="add mod">
          <ac:chgData name="Cramer, Elizabeth S" userId="09ac7b01-435b-4e2f-be25-b6fd0ad581f0" providerId="ADAL" clId="{66CD7B2E-7897-4FC5-AD6E-DACAD7382ABF}" dt="2022-04-20T20:37:28.789" v="1233" actId="164"/>
          <ac:spMkLst>
            <pc:docMk/>
            <pc:sldMk cId="1590533534" sldId="256"/>
            <ac:spMk id="52" creationId="{1B71A4B7-06DB-4F55-9C8D-3ED7C733370A}"/>
          </ac:spMkLst>
        </pc:spChg>
        <pc:spChg chg="add mod">
          <ac:chgData name="Cramer, Elizabeth S" userId="09ac7b01-435b-4e2f-be25-b6fd0ad581f0" providerId="ADAL" clId="{66CD7B2E-7897-4FC5-AD6E-DACAD7382ABF}" dt="2022-04-20T20:37:28.789" v="1233" actId="164"/>
          <ac:spMkLst>
            <pc:docMk/>
            <pc:sldMk cId="1590533534" sldId="256"/>
            <ac:spMk id="53" creationId="{839D8763-307F-4F5C-BAC0-388328784071}"/>
          </ac:spMkLst>
        </pc:spChg>
        <pc:spChg chg="add mod">
          <ac:chgData name="Cramer, Elizabeth S" userId="09ac7b01-435b-4e2f-be25-b6fd0ad581f0" providerId="ADAL" clId="{66CD7B2E-7897-4FC5-AD6E-DACAD7382ABF}" dt="2022-04-20T21:04:00.882" v="2773" actId="164"/>
          <ac:spMkLst>
            <pc:docMk/>
            <pc:sldMk cId="1590533534" sldId="256"/>
            <ac:spMk id="61" creationId="{A76A3D8F-FF1D-41AE-BE05-0C9BCB5A2666}"/>
          </ac:spMkLst>
        </pc:spChg>
        <pc:spChg chg="mod">
          <ac:chgData name="Cramer, Elizabeth S" userId="09ac7b01-435b-4e2f-be25-b6fd0ad581f0" providerId="ADAL" clId="{66CD7B2E-7897-4FC5-AD6E-DACAD7382ABF}" dt="2022-05-05T13:12:00.345" v="3116" actId="20577"/>
          <ac:spMkLst>
            <pc:docMk/>
            <pc:sldMk cId="1590533534" sldId="256"/>
            <ac:spMk id="68" creationId="{9394BCED-FB23-0444-A4D0-6FBF2B4652DA}"/>
          </ac:spMkLst>
        </pc:spChg>
        <pc:spChg chg="add mod">
          <ac:chgData name="Cramer, Elizabeth S" userId="09ac7b01-435b-4e2f-be25-b6fd0ad581f0" providerId="ADAL" clId="{66CD7B2E-7897-4FC5-AD6E-DACAD7382ABF}" dt="2022-04-20T21:04:11.898" v="2776" actId="20577"/>
          <ac:spMkLst>
            <pc:docMk/>
            <pc:sldMk cId="1590533534" sldId="256"/>
            <ac:spMk id="72" creationId="{7555BAF7-3F63-41D2-9144-59BA38FD051C}"/>
          </ac:spMkLst>
        </pc:spChg>
        <pc:spChg chg="add mod">
          <ac:chgData name="Cramer, Elizabeth S" userId="09ac7b01-435b-4e2f-be25-b6fd0ad581f0" providerId="ADAL" clId="{66CD7B2E-7897-4FC5-AD6E-DACAD7382ABF}" dt="2022-04-20T21:01:55.382" v="2732"/>
          <ac:spMkLst>
            <pc:docMk/>
            <pc:sldMk cId="1590533534" sldId="256"/>
            <ac:spMk id="73" creationId="{4B5C918C-B89E-46A1-8E9B-D4B8B5178859}"/>
          </ac:spMkLst>
        </pc:spChg>
        <pc:spChg chg="mod">
          <ac:chgData name="Cramer, Elizabeth S" userId="09ac7b01-435b-4e2f-be25-b6fd0ad581f0" providerId="ADAL" clId="{66CD7B2E-7897-4FC5-AD6E-DACAD7382ABF}" dt="2022-04-20T19:54:55.494" v="219" actId="20577"/>
          <ac:spMkLst>
            <pc:docMk/>
            <pc:sldMk cId="1590533534" sldId="256"/>
            <ac:spMk id="75" creationId="{F49A4787-9719-414C-BC45-15D43839F319}"/>
          </ac:spMkLst>
        </pc:spChg>
        <pc:spChg chg="add del mod">
          <ac:chgData name="Cramer, Elizabeth S" userId="09ac7b01-435b-4e2f-be25-b6fd0ad581f0" providerId="ADAL" clId="{66CD7B2E-7897-4FC5-AD6E-DACAD7382ABF}" dt="2022-04-20T21:03:01.740" v="2757" actId="478"/>
          <ac:spMkLst>
            <pc:docMk/>
            <pc:sldMk cId="1590533534" sldId="256"/>
            <ac:spMk id="77" creationId="{2ADF5B49-9662-430F-9719-27B0C03C7794}"/>
          </ac:spMkLst>
        </pc:spChg>
        <pc:spChg chg="add mod">
          <ac:chgData name="Cramer, Elizabeth S" userId="09ac7b01-435b-4e2f-be25-b6fd0ad581f0" providerId="ADAL" clId="{66CD7B2E-7897-4FC5-AD6E-DACAD7382ABF}" dt="2022-04-20T21:02:52.891" v="2753" actId="1076"/>
          <ac:spMkLst>
            <pc:docMk/>
            <pc:sldMk cId="1590533534" sldId="256"/>
            <ac:spMk id="78" creationId="{1D1A94C6-E862-4343-BFCF-11283C1FE408}"/>
          </ac:spMkLst>
        </pc:spChg>
        <pc:spChg chg="add del mod">
          <ac:chgData name="Cramer, Elizabeth S" userId="09ac7b01-435b-4e2f-be25-b6fd0ad581f0" providerId="ADAL" clId="{66CD7B2E-7897-4FC5-AD6E-DACAD7382ABF}" dt="2022-04-20T21:03:06.205" v="2759" actId="478"/>
          <ac:spMkLst>
            <pc:docMk/>
            <pc:sldMk cId="1590533534" sldId="256"/>
            <ac:spMk id="79" creationId="{70B1A77B-329B-46DB-9942-37A5FE28BA36}"/>
          </ac:spMkLst>
        </pc:spChg>
        <pc:spChg chg="mod">
          <ac:chgData name="Cramer, Elizabeth S" userId="09ac7b01-435b-4e2f-be25-b6fd0ad581f0" providerId="ADAL" clId="{66CD7B2E-7897-4FC5-AD6E-DACAD7382ABF}" dt="2022-05-05T13:12:41.103" v="3117" actId="20577"/>
          <ac:spMkLst>
            <pc:docMk/>
            <pc:sldMk cId="1590533534" sldId="256"/>
            <ac:spMk id="81" creationId="{FCABEB5F-4205-489A-8478-A33BC8A50D0F}"/>
          </ac:spMkLst>
        </pc:spChg>
        <pc:spChg chg="mod">
          <ac:chgData name="Cramer, Elizabeth S" userId="09ac7b01-435b-4e2f-be25-b6fd0ad581f0" providerId="ADAL" clId="{66CD7B2E-7897-4FC5-AD6E-DACAD7382ABF}" dt="2022-05-04T16:31:46.779" v="3063" actId="947"/>
          <ac:spMkLst>
            <pc:docMk/>
            <pc:sldMk cId="1590533534" sldId="256"/>
            <ac:spMk id="82" creationId="{FC37164D-1CC3-4563-B653-57EDB4202E60}"/>
          </ac:spMkLst>
        </pc:spChg>
        <pc:spChg chg="add mod">
          <ac:chgData name="Cramer, Elizabeth S" userId="09ac7b01-435b-4e2f-be25-b6fd0ad581f0" providerId="ADAL" clId="{66CD7B2E-7897-4FC5-AD6E-DACAD7382ABF}" dt="2022-04-20T21:03:21.740" v="2766" actId="20577"/>
          <ac:spMkLst>
            <pc:docMk/>
            <pc:sldMk cId="1590533534" sldId="256"/>
            <ac:spMk id="83" creationId="{6FC05088-0915-4ED5-8264-63CBE39E06A2}"/>
          </ac:spMkLst>
        </pc:spChg>
        <pc:spChg chg="add mod">
          <ac:chgData name="Cramer, Elizabeth S" userId="09ac7b01-435b-4e2f-be25-b6fd0ad581f0" providerId="ADAL" clId="{66CD7B2E-7897-4FC5-AD6E-DACAD7382ABF}" dt="2022-04-20T21:03:26.111" v="2770" actId="20577"/>
          <ac:spMkLst>
            <pc:docMk/>
            <pc:sldMk cId="1590533534" sldId="256"/>
            <ac:spMk id="84" creationId="{7ADDDDDA-58F6-434B-A97E-C23B96440274}"/>
          </ac:spMkLst>
        </pc:spChg>
        <pc:spChg chg="add mod">
          <ac:chgData name="Cramer, Elizabeth S" userId="09ac7b01-435b-4e2f-be25-b6fd0ad581f0" providerId="ADAL" clId="{66CD7B2E-7897-4FC5-AD6E-DACAD7382ABF}" dt="2022-04-20T21:03:29.346" v="2772" actId="20577"/>
          <ac:spMkLst>
            <pc:docMk/>
            <pc:sldMk cId="1590533534" sldId="256"/>
            <ac:spMk id="85" creationId="{EA2C59FC-0681-4ADA-9CB6-E94E114EA203}"/>
          </ac:spMkLst>
        </pc:spChg>
        <pc:spChg chg="add del mod">
          <ac:chgData name="Cramer, Elizabeth S" userId="09ac7b01-435b-4e2f-be25-b6fd0ad581f0" providerId="ADAL" clId="{66CD7B2E-7897-4FC5-AD6E-DACAD7382ABF}" dt="2022-05-05T13:10:56.693" v="3103" actId="478"/>
          <ac:spMkLst>
            <pc:docMk/>
            <pc:sldMk cId="1590533534" sldId="256"/>
            <ac:spMk id="95" creationId="{3ADD882C-ADCB-72A0-C170-DF52D8B4478C}"/>
          </ac:spMkLst>
        </pc:spChg>
        <pc:spChg chg="del mod">
          <ac:chgData name="Cramer, Elizabeth S" userId="09ac7b01-435b-4e2f-be25-b6fd0ad581f0" providerId="ADAL" clId="{66CD7B2E-7897-4FC5-AD6E-DACAD7382ABF}" dt="2022-04-20T19:50:35.188" v="178" actId="478"/>
          <ac:spMkLst>
            <pc:docMk/>
            <pc:sldMk cId="1590533534" sldId="256"/>
            <ac:spMk id="118" creationId="{09F2AED5-6F98-BE49-BB47-854F1E2A5064}"/>
          </ac:spMkLst>
        </pc:spChg>
        <pc:spChg chg="mod">
          <ac:chgData name="Cramer, Elizabeth S" userId="09ac7b01-435b-4e2f-be25-b6fd0ad581f0" providerId="ADAL" clId="{66CD7B2E-7897-4FC5-AD6E-DACAD7382ABF}" dt="2022-04-20T18:48:01.043" v="168" actId="115"/>
          <ac:spMkLst>
            <pc:docMk/>
            <pc:sldMk cId="1590533534" sldId="256"/>
            <ac:spMk id="173" creationId="{264C95D4-EC7F-274B-BA48-1FD9D6284868}"/>
          </ac:spMkLst>
        </pc:spChg>
        <pc:spChg chg="mod">
          <ac:chgData name="Cramer, Elizabeth S" userId="09ac7b01-435b-4e2f-be25-b6fd0ad581f0" providerId="ADAL" clId="{66CD7B2E-7897-4FC5-AD6E-DACAD7382ABF}" dt="2022-04-20T21:12:45.881" v="3018" actId="20577"/>
          <ac:spMkLst>
            <pc:docMk/>
            <pc:sldMk cId="1590533534" sldId="256"/>
            <ac:spMk id="180" creationId="{10387719-89D9-594C-B5D8-C267A31CEC83}"/>
          </ac:spMkLst>
        </pc:spChg>
        <pc:spChg chg="del">
          <ac:chgData name="Cramer, Elizabeth S" userId="09ac7b01-435b-4e2f-be25-b6fd0ad581f0" providerId="ADAL" clId="{66CD7B2E-7897-4FC5-AD6E-DACAD7382ABF}" dt="2022-04-20T19:50:39.355" v="182" actId="478"/>
          <ac:spMkLst>
            <pc:docMk/>
            <pc:sldMk cId="1590533534" sldId="256"/>
            <ac:spMk id="280" creationId="{EB688CE5-F0D7-AC47-90F6-815AA1E290F2}"/>
          </ac:spMkLst>
        </pc:spChg>
        <pc:grpChg chg="add mod ord">
          <ac:chgData name="Cramer, Elizabeth S" userId="09ac7b01-435b-4e2f-be25-b6fd0ad581f0" providerId="ADAL" clId="{66CD7B2E-7897-4FC5-AD6E-DACAD7382ABF}" dt="2022-04-20T20:07:54.021" v="442" actId="164"/>
          <ac:grpSpMkLst>
            <pc:docMk/>
            <pc:sldMk cId="1590533534" sldId="256"/>
            <ac:grpSpMk id="7" creationId="{1A0931C0-5650-475D-B530-877B3731A210}"/>
          </ac:grpSpMkLst>
        </pc:grpChg>
        <pc:grpChg chg="add mod ord">
          <ac:chgData name="Cramer, Elizabeth S" userId="09ac7b01-435b-4e2f-be25-b6fd0ad581f0" providerId="ADAL" clId="{66CD7B2E-7897-4FC5-AD6E-DACAD7382ABF}" dt="2022-04-20T20:37:56.255" v="1239" actId="1076"/>
          <ac:grpSpMkLst>
            <pc:docMk/>
            <pc:sldMk cId="1590533534" sldId="256"/>
            <ac:grpSpMk id="9" creationId="{651F29A1-03AE-4210-A0B1-F1405794334B}"/>
          </ac:grpSpMkLst>
        </pc:grpChg>
        <pc:grpChg chg="add mod ord">
          <ac:chgData name="Cramer, Elizabeth S" userId="09ac7b01-435b-4e2f-be25-b6fd0ad581f0" providerId="ADAL" clId="{66CD7B2E-7897-4FC5-AD6E-DACAD7382ABF}" dt="2022-04-20T20:37:44.839" v="1237" actId="164"/>
          <ac:grpSpMkLst>
            <pc:docMk/>
            <pc:sldMk cId="1590533534" sldId="256"/>
            <ac:grpSpMk id="17" creationId="{B493F41F-288E-46CC-AB2E-264FBD380D61}"/>
          </ac:grpSpMkLst>
        </pc:grpChg>
        <pc:grpChg chg="add mod">
          <ac:chgData name="Cramer, Elizabeth S" userId="09ac7b01-435b-4e2f-be25-b6fd0ad581f0" providerId="ADAL" clId="{66CD7B2E-7897-4FC5-AD6E-DACAD7382ABF}" dt="2022-04-20T20:37:52.303" v="1238" actId="1076"/>
          <ac:grpSpMkLst>
            <pc:docMk/>
            <pc:sldMk cId="1590533534" sldId="256"/>
            <ac:grpSpMk id="18" creationId="{03478991-CA80-4606-A9B5-C3C0502E05A6}"/>
          </ac:grpSpMkLst>
        </pc:grpChg>
        <pc:grpChg chg="add mod">
          <ac:chgData name="Cramer, Elizabeth S" userId="09ac7b01-435b-4e2f-be25-b6fd0ad581f0" providerId="ADAL" clId="{66CD7B2E-7897-4FC5-AD6E-DACAD7382ABF}" dt="2022-04-20T21:04:04.296" v="2774" actId="1076"/>
          <ac:grpSpMkLst>
            <pc:docMk/>
            <pc:sldMk cId="1590533534" sldId="256"/>
            <ac:grpSpMk id="35" creationId="{02BF2B1C-9343-4430-843A-0F4B0FBEAF46}"/>
          </ac:grpSpMkLst>
        </pc:grpChg>
        <pc:graphicFrameChg chg="del">
          <ac:chgData name="Cramer, Elizabeth S" userId="09ac7b01-435b-4e2f-be25-b6fd0ad581f0" providerId="ADAL" clId="{66CD7B2E-7897-4FC5-AD6E-DACAD7382ABF}" dt="2022-04-20T19:50:41.189" v="183" actId="478"/>
          <ac:graphicFrameMkLst>
            <pc:docMk/>
            <pc:sldMk cId="1590533534" sldId="256"/>
            <ac:graphicFrameMk id="69" creationId="{9958DD98-D4F6-A344-A353-E7F83CAADA2A}"/>
          </ac:graphicFrameMkLst>
        </pc:graphicFrameChg>
        <pc:graphicFrameChg chg="del">
          <ac:chgData name="Cramer, Elizabeth S" userId="09ac7b01-435b-4e2f-be25-b6fd0ad581f0" providerId="ADAL" clId="{66CD7B2E-7897-4FC5-AD6E-DACAD7382ABF}" dt="2022-04-20T20:22:05.775" v="446" actId="21"/>
          <ac:graphicFrameMkLst>
            <pc:docMk/>
            <pc:sldMk cId="1590533534" sldId="256"/>
            <ac:graphicFrameMk id="74" creationId="{0AD7CFD7-7A60-0E4B-A83B-44CA18656DDD}"/>
          </ac:graphicFrameMkLst>
        </pc:graphicFrameChg>
        <pc:graphicFrameChg chg="del">
          <ac:chgData name="Cramer, Elizabeth S" userId="09ac7b01-435b-4e2f-be25-b6fd0ad581f0" providerId="ADAL" clId="{66CD7B2E-7897-4FC5-AD6E-DACAD7382ABF}" dt="2022-04-20T19:51:41.593" v="188" actId="478"/>
          <ac:graphicFrameMkLst>
            <pc:docMk/>
            <pc:sldMk cId="1590533534" sldId="256"/>
            <ac:graphicFrameMk id="164" creationId="{3BFE5279-F6B1-894A-B585-69E280ABD1C4}"/>
          </ac:graphicFrameMkLst>
        </pc:graphicFrameChg>
        <pc:graphicFrameChg chg="del">
          <ac:chgData name="Cramer, Elizabeth S" userId="09ac7b01-435b-4e2f-be25-b6fd0ad581f0" providerId="ADAL" clId="{66CD7B2E-7897-4FC5-AD6E-DACAD7382ABF}" dt="2022-04-20T19:50:30.855" v="176" actId="478"/>
          <ac:graphicFrameMkLst>
            <pc:docMk/>
            <pc:sldMk cId="1590533534" sldId="256"/>
            <ac:graphicFrameMk id="166" creationId="{29000324-FCFD-CB4C-A6E6-6E3789BC8BF7}"/>
          </ac:graphicFrameMkLst>
        </pc:graphicFrameChg>
        <pc:picChg chg="add mod ord">
          <ac:chgData name="Cramer, Elizabeth S" userId="09ac7b01-435b-4e2f-be25-b6fd0ad581f0" providerId="ADAL" clId="{66CD7B2E-7897-4FC5-AD6E-DACAD7382ABF}" dt="2022-04-20T20:05:16.176" v="437" actId="164"/>
          <ac:picMkLst>
            <pc:docMk/>
            <pc:sldMk cId="1590533534" sldId="256"/>
            <ac:picMk id="3" creationId="{25CFE687-D3D3-4145-94E2-730A7050D71C}"/>
          </ac:picMkLst>
        </pc:picChg>
        <pc:picChg chg="del mod">
          <ac:chgData name="Cramer, Elizabeth S" userId="09ac7b01-435b-4e2f-be25-b6fd0ad581f0" providerId="ADAL" clId="{66CD7B2E-7897-4FC5-AD6E-DACAD7382ABF}" dt="2022-04-20T19:54:01.285" v="208" actId="21"/>
          <ac:picMkLst>
            <pc:docMk/>
            <pc:sldMk cId="1590533534" sldId="256"/>
            <ac:picMk id="8" creationId="{44D11529-82E1-4617-96FA-E109BBA3E610}"/>
          </ac:picMkLst>
        </pc:picChg>
        <pc:picChg chg="del">
          <ac:chgData name="Cramer, Elizabeth S" userId="09ac7b01-435b-4e2f-be25-b6fd0ad581f0" providerId="ADAL" clId="{66CD7B2E-7897-4FC5-AD6E-DACAD7382ABF}" dt="2022-05-05T13:07:52.537" v="3100" actId="478"/>
          <ac:picMkLst>
            <pc:docMk/>
            <pc:sldMk cId="1590533534" sldId="256"/>
            <ac:picMk id="8" creationId="{A700CCA8-6323-4711-B0A5-0A63672A3801}"/>
          </ac:picMkLst>
        </pc:picChg>
        <pc:picChg chg="del mod">
          <ac:chgData name="Cramer, Elizabeth S" userId="09ac7b01-435b-4e2f-be25-b6fd0ad581f0" providerId="ADAL" clId="{66CD7B2E-7897-4FC5-AD6E-DACAD7382ABF}" dt="2022-04-20T19:54:01.285" v="208" actId="21"/>
          <ac:picMkLst>
            <pc:docMk/>
            <pc:sldMk cId="1590533534" sldId="256"/>
            <ac:picMk id="10" creationId="{36E6CE7E-04EB-4D09-B782-D6855C5D817C}"/>
          </ac:picMkLst>
        </pc:picChg>
        <pc:picChg chg="add mod">
          <ac:chgData name="Cramer, Elizabeth S" userId="09ac7b01-435b-4e2f-be25-b6fd0ad581f0" providerId="ADAL" clId="{66CD7B2E-7897-4FC5-AD6E-DACAD7382ABF}" dt="2022-04-20T20:37:28.789" v="1233" actId="164"/>
          <ac:picMkLst>
            <pc:docMk/>
            <pc:sldMk cId="1590533534" sldId="256"/>
            <ac:picMk id="12" creationId="{7E2698DD-9DD8-4564-B909-28C9EB70D9DE}"/>
          </ac:picMkLst>
        </pc:picChg>
        <pc:picChg chg="add mod">
          <ac:chgData name="Cramer, Elizabeth S" userId="09ac7b01-435b-4e2f-be25-b6fd0ad581f0" providerId="ADAL" clId="{66CD7B2E-7897-4FC5-AD6E-DACAD7382ABF}" dt="2022-04-20T20:37:44.839" v="1237" actId="164"/>
          <ac:picMkLst>
            <pc:docMk/>
            <pc:sldMk cId="1590533534" sldId="256"/>
            <ac:picMk id="14" creationId="{F92D7311-D425-4DEF-9E5A-7129910E5153}"/>
          </ac:picMkLst>
        </pc:picChg>
        <pc:picChg chg="add del">
          <ac:chgData name="Cramer, Elizabeth S" userId="09ac7b01-435b-4e2f-be25-b6fd0ad581f0" providerId="ADAL" clId="{66CD7B2E-7897-4FC5-AD6E-DACAD7382ABF}" dt="2022-04-20T20:54:07.855" v="2321" actId="478"/>
          <ac:picMkLst>
            <pc:docMk/>
            <pc:sldMk cId="1590533534" sldId="256"/>
            <ac:picMk id="20" creationId="{9B41CCED-92DB-49A8-A724-09FF267C3C49}"/>
          </ac:picMkLst>
        </pc:picChg>
        <pc:picChg chg="add mod ord">
          <ac:chgData name="Cramer, Elizabeth S" userId="09ac7b01-435b-4e2f-be25-b6fd0ad581f0" providerId="ADAL" clId="{66CD7B2E-7897-4FC5-AD6E-DACAD7382ABF}" dt="2022-04-20T21:02:26.563" v="2743" actId="167"/>
          <ac:picMkLst>
            <pc:docMk/>
            <pc:sldMk cId="1590533534" sldId="256"/>
            <ac:picMk id="22" creationId="{E40C78D6-C646-48D5-B003-C257A9446A98}"/>
          </ac:picMkLst>
        </pc:picChg>
        <pc:picChg chg="add del">
          <ac:chgData name="Cramer, Elizabeth S" userId="09ac7b01-435b-4e2f-be25-b6fd0ad581f0" providerId="ADAL" clId="{66CD7B2E-7897-4FC5-AD6E-DACAD7382ABF}" dt="2022-04-20T20:56:49.382" v="2394" actId="478"/>
          <ac:picMkLst>
            <pc:docMk/>
            <pc:sldMk cId="1590533534" sldId="256"/>
            <ac:picMk id="24" creationId="{7EC9D796-3030-48BD-B6E9-E36117BFB379}"/>
          </ac:picMkLst>
        </pc:picChg>
        <pc:picChg chg="add mod">
          <ac:chgData name="Cramer, Elizabeth S" userId="09ac7b01-435b-4e2f-be25-b6fd0ad581f0" providerId="ADAL" clId="{66CD7B2E-7897-4FC5-AD6E-DACAD7382ABF}" dt="2022-04-20T21:04:00.882" v="2773" actId="164"/>
          <ac:picMkLst>
            <pc:docMk/>
            <pc:sldMk cId="1590533534" sldId="256"/>
            <ac:picMk id="26" creationId="{31EE5B62-9D5B-4441-B334-7B6D19E152BF}"/>
          </ac:picMkLst>
        </pc:picChg>
        <pc:picChg chg="add mod">
          <ac:chgData name="Cramer, Elizabeth S" userId="09ac7b01-435b-4e2f-be25-b6fd0ad581f0" providerId="ADAL" clId="{66CD7B2E-7897-4FC5-AD6E-DACAD7382ABF}" dt="2022-05-05T13:11:52.798" v="3111" actId="1076"/>
          <ac:picMkLst>
            <pc:docMk/>
            <pc:sldMk cId="1590533534" sldId="256"/>
            <ac:picMk id="27" creationId="{2B74B341-8B78-ACB1-57CA-623EA68170CB}"/>
          </ac:picMkLst>
        </pc:picChg>
        <pc:picChg chg="add del">
          <ac:chgData name="Cramer, Elizabeth S" userId="09ac7b01-435b-4e2f-be25-b6fd0ad581f0" providerId="ADAL" clId="{66CD7B2E-7897-4FC5-AD6E-DACAD7382ABF}" dt="2022-04-20T20:56:28.505" v="2386" actId="22"/>
          <ac:picMkLst>
            <pc:docMk/>
            <pc:sldMk cId="1590533534" sldId="256"/>
            <ac:picMk id="28" creationId="{0E3A69B6-D7A3-4DF8-AE4B-72B03D27259B}"/>
          </ac:picMkLst>
        </pc:picChg>
        <pc:picChg chg="add del">
          <ac:chgData name="Cramer, Elizabeth S" userId="09ac7b01-435b-4e2f-be25-b6fd0ad581f0" providerId="ADAL" clId="{66CD7B2E-7897-4FC5-AD6E-DACAD7382ABF}" dt="2022-04-20T20:56:46.564" v="2393" actId="478"/>
          <ac:picMkLst>
            <pc:docMk/>
            <pc:sldMk cId="1590533534" sldId="256"/>
            <ac:picMk id="30" creationId="{FD327C60-C77C-4726-9C57-2631875BC212}"/>
          </ac:picMkLst>
        </pc:picChg>
        <pc:picChg chg="add del">
          <ac:chgData name="Cramer, Elizabeth S" userId="09ac7b01-435b-4e2f-be25-b6fd0ad581f0" providerId="ADAL" clId="{66CD7B2E-7897-4FC5-AD6E-DACAD7382ABF}" dt="2022-04-20T20:56:57.216" v="2396" actId="478"/>
          <ac:picMkLst>
            <pc:docMk/>
            <pc:sldMk cId="1590533534" sldId="256"/>
            <ac:picMk id="32" creationId="{42148C68-9DE1-41A6-98F6-AE989776A2E9}"/>
          </ac:picMkLst>
        </pc:picChg>
        <pc:picChg chg="del">
          <ac:chgData name="Cramer, Elizabeth S" userId="09ac7b01-435b-4e2f-be25-b6fd0ad581f0" providerId="ADAL" clId="{66CD7B2E-7897-4FC5-AD6E-DACAD7382ABF}" dt="2022-04-20T19:51:43.412" v="189" actId="478"/>
          <ac:picMkLst>
            <pc:docMk/>
            <pc:sldMk cId="1590533534" sldId="256"/>
            <ac:picMk id="121" creationId="{942CCC67-17BF-7448-8794-0774EF7DD61B}"/>
          </ac:picMkLst>
        </pc:picChg>
        <pc:picChg chg="del">
          <ac:chgData name="Cramer, Elizabeth S" userId="09ac7b01-435b-4e2f-be25-b6fd0ad581f0" providerId="ADAL" clId="{66CD7B2E-7897-4FC5-AD6E-DACAD7382ABF}" dt="2022-04-20T19:50:36.011" v="179" actId="478"/>
          <ac:picMkLst>
            <pc:docMk/>
            <pc:sldMk cId="1590533534" sldId="256"/>
            <ac:picMk id="122" creationId="{AA56D87C-432A-F045-99DD-D9B12E6B451E}"/>
          </ac:picMkLst>
        </pc:picChg>
        <pc:picChg chg="del">
          <ac:chgData name="Cramer, Elizabeth S" userId="09ac7b01-435b-4e2f-be25-b6fd0ad581f0" providerId="ADAL" clId="{66CD7B2E-7897-4FC5-AD6E-DACAD7382ABF}" dt="2022-04-20T19:50:37.136" v="180" actId="478"/>
          <ac:picMkLst>
            <pc:docMk/>
            <pc:sldMk cId="1590533534" sldId="256"/>
            <ac:picMk id="123" creationId="{BAB92D95-496F-D849-8662-A4F190F5716D}"/>
          </ac:picMkLst>
        </pc:picChg>
        <pc:cxnChg chg="add mod">
          <ac:chgData name="Cramer, Elizabeth S" userId="09ac7b01-435b-4e2f-be25-b6fd0ad581f0" providerId="ADAL" clId="{66CD7B2E-7897-4FC5-AD6E-DACAD7382ABF}" dt="2022-04-20T20:59:57.838" v="2646" actId="1076"/>
          <ac:cxnSpMkLst>
            <pc:docMk/>
            <pc:sldMk cId="1590533534" sldId="256"/>
            <ac:cxnSpMk id="54" creationId="{A513DADB-5082-4082-BC86-13A16BAB9D76}"/>
          </ac:cxnSpMkLst>
        </pc:cxnChg>
        <pc:cxnChg chg="mod">
          <ac:chgData name="Cramer, Elizabeth S" userId="09ac7b01-435b-4e2f-be25-b6fd0ad581f0" providerId="ADAL" clId="{66CD7B2E-7897-4FC5-AD6E-DACAD7382ABF}" dt="2022-04-20T21:12:39.242" v="3011" actId="1076"/>
          <ac:cxnSpMkLst>
            <pc:docMk/>
            <pc:sldMk cId="1590533534" sldId="256"/>
            <ac:cxnSpMk id="67" creationId="{4FDE7F48-986B-1046-8667-6DF78CC6B7AE}"/>
          </ac:cxnSpMkLst>
        </pc:cxnChg>
        <pc:cxnChg chg="del mod">
          <ac:chgData name="Cramer, Elizabeth S" userId="09ac7b01-435b-4e2f-be25-b6fd0ad581f0" providerId="ADAL" clId="{66CD7B2E-7897-4FC5-AD6E-DACAD7382ABF}" dt="2022-04-20T19:54:11.268" v="211" actId="478"/>
          <ac:cxnSpMkLst>
            <pc:docMk/>
            <pc:sldMk cId="1590533534" sldId="256"/>
            <ac:cxnSpMk id="125" creationId="{343E7DE3-CAA6-134C-9147-6A96C1ABF52F}"/>
          </ac:cxnSpMkLst>
        </pc:cxnChg>
        <pc:cxnChg chg="del">
          <ac:chgData name="Cramer, Elizabeth S" userId="09ac7b01-435b-4e2f-be25-b6fd0ad581f0" providerId="ADAL" clId="{66CD7B2E-7897-4FC5-AD6E-DACAD7382ABF}" dt="2022-04-20T19:50:37.836" v="181" actId="478"/>
          <ac:cxnSpMkLst>
            <pc:docMk/>
            <pc:sldMk cId="1590533534" sldId="256"/>
            <ac:cxnSpMk id="176" creationId="{B732AAAF-A9C2-0348-8B0B-7823CD701099}"/>
          </ac:cxnSpMkLst>
        </pc:cxnChg>
      </pc:sldChg>
      <pc:sldChg chg="addSp modSp new mod">
        <pc:chgData name="Cramer, Elizabeth S" userId="09ac7b01-435b-4e2f-be25-b6fd0ad581f0" providerId="ADAL" clId="{66CD7B2E-7897-4FC5-AD6E-DACAD7382ABF}" dt="2022-04-20T21:10:17.774" v="2821" actId="1076"/>
        <pc:sldMkLst>
          <pc:docMk/>
          <pc:sldMk cId="77848265" sldId="257"/>
        </pc:sldMkLst>
        <pc:graphicFrameChg chg="add mod">
          <ac:chgData name="Cramer, Elizabeth S" userId="09ac7b01-435b-4e2f-be25-b6fd0ad581f0" providerId="ADAL" clId="{66CD7B2E-7897-4FC5-AD6E-DACAD7382ABF}" dt="2022-04-20T20:22:08.241" v="447"/>
          <ac:graphicFrameMkLst>
            <pc:docMk/>
            <pc:sldMk cId="77848265" sldId="257"/>
            <ac:graphicFrameMk id="4" creationId="{29696DD0-5614-4F94-A33F-CC083B2993A8}"/>
          </ac:graphicFrameMkLst>
        </pc:graphicFrameChg>
        <pc:picChg chg="add mod">
          <ac:chgData name="Cramer, Elizabeth S" userId="09ac7b01-435b-4e2f-be25-b6fd0ad581f0" providerId="ADAL" clId="{66CD7B2E-7897-4FC5-AD6E-DACAD7382ABF}" dt="2022-04-20T21:10:17.774" v="2821" actId="1076"/>
          <ac:picMkLst>
            <pc:docMk/>
            <pc:sldMk cId="77848265" sldId="257"/>
            <ac:picMk id="2" creationId="{8DA7A3A5-51C0-418A-A04E-89DAE1A8AD45}"/>
          </ac:picMkLst>
        </pc:picChg>
        <pc:picChg chg="add mod">
          <ac:chgData name="Cramer, Elizabeth S" userId="09ac7b01-435b-4e2f-be25-b6fd0ad581f0" providerId="ADAL" clId="{66CD7B2E-7897-4FC5-AD6E-DACAD7382ABF}" dt="2022-04-20T21:10:15.378" v="2819" actId="1076"/>
          <ac:picMkLst>
            <pc:docMk/>
            <pc:sldMk cId="77848265" sldId="257"/>
            <ac:picMk id="3" creationId="{7E491596-BAF4-4581-955D-02D8AFB97858}"/>
          </ac:picMkLst>
        </pc:picChg>
      </pc:sldChg>
    </pc:docChg>
  </pc:docChgLst>
  <pc:docChgLst>
    <pc:chgData name="Ray, Brigit E" userId="S::beray@healthcare.uiowa.edu::5665d7ee-634b-4f13-b144-8d0353730e49" providerId="AD" clId="Web-{2DFDA56A-BD18-1FAC-A77A-236186D728AA}"/>
    <pc:docChg chg="modSld">
      <pc:chgData name="Ray, Brigit E" userId="S::beray@healthcare.uiowa.edu::5665d7ee-634b-4f13-b144-8d0353730e49" providerId="AD" clId="Web-{2DFDA56A-BD18-1FAC-A77A-236186D728AA}" dt="2022-04-21T16:07:36.600" v="8" actId="14100"/>
      <pc:docMkLst>
        <pc:docMk/>
      </pc:docMkLst>
      <pc:sldChg chg="modSp">
        <pc:chgData name="Ray, Brigit E" userId="S::beray@healthcare.uiowa.edu::5665d7ee-634b-4f13-b144-8d0353730e49" providerId="AD" clId="Web-{2DFDA56A-BD18-1FAC-A77A-236186D728AA}" dt="2022-04-21T16:07:36.600" v="8" actId="14100"/>
        <pc:sldMkLst>
          <pc:docMk/>
          <pc:sldMk cId="1590533534" sldId="256"/>
        </pc:sldMkLst>
        <pc:spChg chg="mod">
          <ac:chgData name="Ray, Brigit E" userId="S::beray@healthcare.uiowa.edu::5665d7ee-634b-4f13-b144-8d0353730e49" providerId="AD" clId="Web-{2DFDA56A-BD18-1FAC-A77A-236186D728AA}" dt="2022-04-21T16:07:36.600" v="8" actId="14100"/>
          <ac:spMkLst>
            <pc:docMk/>
            <pc:sldMk cId="1590533534" sldId="256"/>
            <ac:spMk id="81" creationId="{FCABEB5F-4205-489A-8478-A33BC8A50D0F}"/>
          </ac:spMkLst>
        </pc:spChg>
      </pc:sldChg>
    </pc:docChg>
  </pc:docChgLst>
  <pc:docChgLst>
    <pc:chgData name="Bunt, Stephanie K" userId="S::sbunt@uiowa.edu::53c3601f-d7e4-44da-88a8-f5eb43b8fddb" providerId="AD" clId="Web-{431ECE73-E718-4A36-8919-ECCAEF59A16F}"/>
    <pc:docChg chg="mod modSld">
      <pc:chgData name="Bunt, Stephanie K" userId="S::sbunt@uiowa.edu::53c3601f-d7e4-44da-88a8-f5eb43b8fddb" providerId="AD" clId="Web-{431ECE73-E718-4A36-8919-ECCAEF59A16F}" dt="2022-04-21T13:02:39.822" v="19"/>
      <pc:docMkLst>
        <pc:docMk/>
      </pc:docMkLst>
      <pc:sldChg chg="modSp addCm modCm">
        <pc:chgData name="Bunt, Stephanie K" userId="S::sbunt@uiowa.edu::53c3601f-d7e4-44da-88a8-f5eb43b8fddb" providerId="AD" clId="Web-{431ECE73-E718-4A36-8919-ECCAEF59A16F}" dt="2022-04-21T13:02:39.822" v="19"/>
        <pc:sldMkLst>
          <pc:docMk/>
          <pc:sldMk cId="1590533534" sldId="256"/>
        </pc:sldMkLst>
        <pc:spChg chg="mod">
          <ac:chgData name="Bunt, Stephanie K" userId="S::sbunt@uiowa.edu::53c3601f-d7e4-44da-88a8-f5eb43b8fddb" providerId="AD" clId="Web-{431ECE73-E718-4A36-8919-ECCAEF59A16F}" dt="2022-04-21T13:01:03.725" v="18" actId="1076"/>
          <ac:spMkLst>
            <pc:docMk/>
            <pc:sldMk cId="1590533534" sldId="256"/>
            <ac:spMk id="43" creationId="{AB7AE09F-E9F3-4B4D-AAE5-5A37EAAE234A}"/>
          </ac:spMkLst>
        </pc:spChg>
        <pc:spChg chg="mod">
          <ac:chgData name="Bunt, Stephanie K" userId="S::sbunt@uiowa.edu::53c3601f-d7e4-44da-88a8-f5eb43b8fddb" providerId="AD" clId="Web-{431ECE73-E718-4A36-8919-ECCAEF59A16F}" dt="2022-04-21T13:00:34.677" v="17" actId="20577"/>
          <ac:spMkLst>
            <pc:docMk/>
            <pc:sldMk cId="1590533534" sldId="256"/>
            <ac:spMk id="68" creationId="{9394BCED-FB23-0444-A4D0-6FBF2B4652DA}"/>
          </ac:spMkLst>
        </pc:spChg>
        <pc:spChg chg="mod">
          <ac:chgData name="Bunt, Stephanie K" userId="S::sbunt@uiowa.edu::53c3601f-d7e4-44da-88a8-f5eb43b8fddb" providerId="AD" clId="Web-{431ECE73-E718-4A36-8919-ECCAEF59A16F}" dt="2022-04-21T12:54:35.667" v="11" actId="1076"/>
          <ac:spMkLst>
            <pc:docMk/>
            <pc:sldMk cId="1590533534" sldId="256"/>
            <ac:spMk id="75" creationId="{F49A4787-9719-414C-BC45-15D43839F319}"/>
          </ac:spMkLst>
        </pc:spChg>
        <pc:spChg chg="mod">
          <ac:chgData name="Bunt, Stephanie K" userId="S::sbunt@uiowa.edu::53c3601f-d7e4-44da-88a8-f5eb43b8fddb" providerId="AD" clId="Web-{431ECE73-E718-4A36-8919-ECCAEF59A16F}" dt="2022-04-21T12:54:29.448" v="10" actId="20577"/>
          <ac:spMkLst>
            <pc:docMk/>
            <pc:sldMk cId="1590533534" sldId="256"/>
            <ac:spMk id="173" creationId="{264C95D4-EC7F-274B-BA48-1FD9D6284868}"/>
          </ac:spMkLst>
        </pc:spChg>
        <pc:spChg chg="mod">
          <ac:chgData name="Bunt, Stephanie K" userId="S::sbunt@uiowa.edu::53c3601f-d7e4-44da-88a8-f5eb43b8fddb" providerId="AD" clId="Web-{431ECE73-E718-4A36-8919-ECCAEF59A16F}" dt="2022-04-21T12:59:12.144" v="16" actId="20577"/>
          <ac:spMkLst>
            <pc:docMk/>
            <pc:sldMk cId="1590533534" sldId="256"/>
            <ac:spMk id="180" creationId="{10387719-89D9-594C-B5D8-C267A31CEC83}"/>
          </ac:spMkLst>
        </pc:spChg>
        <pc:grpChg chg="mod">
          <ac:chgData name="Bunt, Stephanie K" userId="S::sbunt@uiowa.edu::53c3601f-d7e4-44da-88a8-f5eb43b8fddb" providerId="AD" clId="Web-{431ECE73-E718-4A36-8919-ECCAEF59A16F}" dt="2022-04-21T12:54:50.667" v="13" actId="1076"/>
          <ac:grpSpMkLst>
            <pc:docMk/>
            <pc:sldMk cId="1590533534" sldId="256"/>
            <ac:grpSpMk id="256" creationId="{E9073FCB-0C85-4FEF-984E-69A149E2F67A}"/>
          </ac:grpSpMkLst>
        </pc:grpChg>
      </pc:sldChg>
    </pc:docChg>
  </pc:docChgLst>
  <pc:docChgLst>
    <pc:chgData name="Ray, Brigit E" userId="S::beray@healthcare.uiowa.edu::5665d7ee-634b-4f13-b144-8d0353730e49" providerId="AD" clId="Web-{67FF2A69-5AD6-EEFC-EFFB-9F2435FE6FB5}"/>
    <pc:docChg chg="modSld">
      <pc:chgData name="Ray, Brigit E" userId="S::beray@healthcare.uiowa.edu::5665d7ee-634b-4f13-b144-8d0353730e49" providerId="AD" clId="Web-{67FF2A69-5AD6-EEFC-EFFB-9F2435FE6FB5}" dt="2022-04-21T23:33:33.617" v="336" actId="20577"/>
      <pc:docMkLst>
        <pc:docMk/>
      </pc:docMkLst>
      <pc:sldChg chg="addSp delSp modSp delCm">
        <pc:chgData name="Ray, Brigit E" userId="S::beray@healthcare.uiowa.edu::5665d7ee-634b-4f13-b144-8d0353730e49" providerId="AD" clId="Web-{67FF2A69-5AD6-EEFC-EFFB-9F2435FE6FB5}" dt="2022-04-21T23:33:33.617" v="336" actId="20577"/>
        <pc:sldMkLst>
          <pc:docMk/>
          <pc:sldMk cId="1590533534" sldId="256"/>
        </pc:sldMkLst>
        <pc:spChg chg="add del mod">
          <ac:chgData name="Ray, Brigit E" userId="S::beray@healthcare.uiowa.edu::5665d7ee-634b-4f13-b144-8d0353730e49" providerId="AD" clId="Web-{67FF2A69-5AD6-EEFC-EFFB-9F2435FE6FB5}" dt="2022-04-21T22:46:29.632" v="189"/>
          <ac:spMkLst>
            <pc:docMk/>
            <pc:sldMk cId="1590533534" sldId="256"/>
            <ac:spMk id="2" creationId="{7CD5E72F-905C-94A7-ECFC-48EC1E8C1AC3}"/>
          </ac:spMkLst>
        </pc:spChg>
        <pc:spChg chg="add del mod topLvl">
          <ac:chgData name="Ray, Brigit E" userId="S::beray@healthcare.uiowa.edu::5665d7ee-634b-4f13-b144-8d0353730e49" providerId="AD" clId="Web-{67FF2A69-5AD6-EEFC-EFFB-9F2435FE6FB5}" dt="2022-04-21T22:54:45.114" v="214"/>
          <ac:spMkLst>
            <pc:docMk/>
            <pc:sldMk cId="1590533534" sldId="256"/>
            <ac:spMk id="10" creationId="{77CC2A27-336F-4ABA-162C-EDE2325A8704}"/>
          </ac:spMkLst>
        </pc:spChg>
        <pc:spChg chg="add del mod">
          <ac:chgData name="Ray, Brigit E" userId="S::beray@healthcare.uiowa.edu::5665d7ee-634b-4f13-b144-8d0353730e49" providerId="AD" clId="Web-{67FF2A69-5AD6-EEFC-EFFB-9F2435FE6FB5}" dt="2022-04-21T22:54:22.457" v="211"/>
          <ac:spMkLst>
            <pc:docMk/>
            <pc:sldMk cId="1590533534" sldId="256"/>
            <ac:spMk id="29" creationId="{15A9A928-87E2-70A1-121E-D118128B70EC}"/>
          </ac:spMkLst>
        </pc:spChg>
        <pc:spChg chg="add mod">
          <ac:chgData name="Ray, Brigit E" userId="S::beray@healthcare.uiowa.edu::5665d7ee-634b-4f13-b144-8d0353730e49" providerId="AD" clId="Web-{67FF2A69-5AD6-EEFC-EFFB-9F2435FE6FB5}" dt="2022-04-21T23:31:55.992" v="328" actId="14100"/>
          <ac:spMkLst>
            <pc:docMk/>
            <pc:sldMk cId="1590533534" sldId="256"/>
            <ac:spMk id="30" creationId="{FAF2730C-E7FE-00BE-06B6-9DA244FE35BD}"/>
          </ac:spMkLst>
        </pc:spChg>
        <pc:spChg chg="mod">
          <ac:chgData name="Ray, Brigit E" userId="S::beray@healthcare.uiowa.edu::5665d7ee-634b-4f13-b144-8d0353730e49" providerId="AD" clId="Web-{67FF2A69-5AD6-EEFC-EFFB-9F2435FE6FB5}" dt="2022-04-21T23:22:27.417" v="304" actId="1076"/>
          <ac:spMkLst>
            <pc:docMk/>
            <pc:sldMk cId="1590533534" sldId="256"/>
            <ac:spMk id="43" creationId="{AB7AE09F-E9F3-4B4D-AAE5-5A37EAAE234A}"/>
          </ac:spMkLst>
        </pc:spChg>
        <pc:spChg chg="mod">
          <ac:chgData name="Ray, Brigit E" userId="S::beray@healthcare.uiowa.edu::5665d7ee-634b-4f13-b144-8d0353730e49" providerId="AD" clId="Web-{67FF2A69-5AD6-EEFC-EFFB-9F2435FE6FB5}" dt="2022-04-21T22:59:16.534" v="249" actId="20577"/>
          <ac:spMkLst>
            <pc:docMk/>
            <pc:sldMk cId="1590533534" sldId="256"/>
            <ac:spMk id="61" creationId="{A76A3D8F-FF1D-41AE-BE05-0C9BCB5A2666}"/>
          </ac:spMkLst>
        </pc:spChg>
        <pc:spChg chg="mod">
          <ac:chgData name="Ray, Brigit E" userId="S::beray@healthcare.uiowa.edu::5665d7ee-634b-4f13-b144-8d0353730e49" providerId="AD" clId="Web-{67FF2A69-5AD6-EEFC-EFFB-9F2435FE6FB5}" dt="2022-04-21T23:27:16.041" v="313" actId="1076"/>
          <ac:spMkLst>
            <pc:docMk/>
            <pc:sldMk cId="1590533534" sldId="256"/>
            <ac:spMk id="68" creationId="{9394BCED-FB23-0444-A4D0-6FBF2B4652DA}"/>
          </ac:spMkLst>
        </pc:spChg>
        <pc:spChg chg="mod">
          <ac:chgData name="Ray, Brigit E" userId="S::beray@healthcare.uiowa.edu::5665d7ee-634b-4f13-b144-8d0353730e49" providerId="AD" clId="Web-{67FF2A69-5AD6-EEFC-EFFB-9F2435FE6FB5}" dt="2022-04-21T23:16:12.841" v="290" actId="1076"/>
          <ac:spMkLst>
            <pc:docMk/>
            <pc:sldMk cId="1590533534" sldId="256"/>
            <ac:spMk id="83" creationId="{6FC05088-0915-4ED5-8264-63CBE39E06A2}"/>
          </ac:spMkLst>
        </pc:spChg>
        <pc:spChg chg="mod">
          <ac:chgData name="Ray, Brigit E" userId="S::beray@healthcare.uiowa.edu::5665d7ee-634b-4f13-b144-8d0353730e49" providerId="AD" clId="Web-{67FF2A69-5AD6-EEFC-EFFB-9F2435FE6FB5}" dt="2022-04-21T23:17:48.669" v="301" actId="1076"/>
          <ac:spMkLst>
            <pc:docMk/>
            <pc:sldMk cId="1590533534" sldId="256"/>
            <ac:spMk id="84" creationId="{7ADDDDDA-58F6-434B-A97E-C23B96440274}"/>
          </ac:spMkLst>
        </pc:spChg>
        <pc:spChg chg="mod">
          <ac:chgData name="Ray, Brigit E" userId="S::beray@healthcare.uiowa.edu::5665d7ee-634b-4f13-b144-8d0353730e49" providerId="AD" clId="Web-{67FF2A69-5AD6-EEFC-EFFB-9F2435FE6FB5}" dt="2022-04-21T23:17:58.606" v="302" actId="1076"/>
          <ac:spMkLst>
            <pc:docMk/>
            <pc:sldMk cId="1590533534" sldId="256"/>
            <ac:spMk id="85" creationId="{EA2C59FC-0681-4ADA-9CB6-E94E114EA203}"/>
          </ac:spMkLst>
        </pc:spChg>
        <pc:spChg chg="mod">
          <ac:chgData name="Ray, Brigit E" userId="S::beray@healthcare.uiowa.edu::5665d7ee-634b-4f13-b144-8d0353730e49" providerId="AD" clId="Web-{67FF2A69-5AD6-EEFC-EFFB-9F2435FE6FB5}" dt="2022-04-21T23:03:26.298" v="259" actId="1076"/>
          <ac:spMkLst>
            <pc:docMk/>
            <pc:sldMk cId="1590533534" sldId="256"/>
            <ac:spMk id="119" creationId="{BDBDE9B8-0C6F-CC41-99FF-80ED5251E095}"/>
          </ac:spMkLst>
        </pc:spChg>
        <pc:spChg chg="mod topLvl">
          <ac:chgData name="Ray, Brigit E" userId="S::beray@healthcare.uiowa.edu::5665d7ee-634b-4f13-b144-8d0353730e49" providerId="AD" clId="Web-{67FF2A69-5AD6-EEFC-EFFB-9F2435FE6FB5}" dt="2022-04-21T23:04:06.907" v="264" actId="1076"/>
          <ac:spMkLst>
            <pc:docMk/>
            <pc:sldMk cId="1590533534" sldId="256"/>
            <ac:spMk id="173" creationId="{264C95D4-EC7F-274B-BA48-1FD9D6284868}"/>
          </ac:spMkLst>
        </pc:spChg>
        <pc:spChg chg="mod">
          <ac:chgData name="Ray, Brigit E" userId="S::beray@healthcare.uiowa.edu::5665d7ee-634b-4f13-b144-8d0353730e49" providerId="AD" clId="Web-{67FF2A69-5AD6-EEFC-EFFB-9F2435FE6FB5}" dt="2022-04-21T23:33:33.617" v="336" actId="20577"/>
          <ac:spMkLst>
            <pc:docMk/>
            <pc:sldMk cId="1590533534" sldId="256"/>
            <ac:spMk id="180" creationId="{10387719-89D9-594C-B5D8-C267A31CEC83}"/>
          </ac:spMkLst>
        </pc:spChg>
        <pc:grpChg chg="mod">
          <ac:chgData name="Ray, Brigit E" userId="S::beray@healthcare.uiowa.edu::5665d7ee-634b-4f13-b144-8d0353730e49" providerId="AD" clId="Web-{67FF2A69-5AD6-EEFC-EFFB-9F2435FE6FB5}" dt="2022-04-21T23:17:11.528" v="296" actId="1076"/>
          <ac:grpSpMkLst>
            <pc:docMk/>
            <pc:sldMk cId="1590533534" sldId="256"/>
            <ac:grpSpMk id="23" creationId="{D73EC9EF-4236-4FAB-B37B-BBD9D89F4EFE}"/>
          </ac:grpSpMkLst>
        </pc:grpChg>
        <pc:grpChg chg="mod">
          <ac:chgData name="Ray, Brigit E" userId="S::beray@healthcare.uiowa.edu::5665d7ee-634b-4f13-b144-8d0353730e49" providerId="AD" clId="Web-{67FF2A69-5AD6-EEFC-EFFB-9F2435FE6FB5}" dt="2022-04-21T23:22:57.073" v="306" actId="1076"/>
          <ac:grpSpMkLst>
            <pc:docMk/>
            <pc:sldMk cId="1590533534" sldId="256"/>
            <ac:grpSpMk id="25" creationId="{3F412165-9BF3-42F7-B4A0-664E26A19AFB}"/>
          </ac:grpSpMkLst>
        </pc:grpChg>
        <pc:grpChg chg="add del mod">
          <ac:chgData name="Ray, Brigit E" userId="S::beray@healthcare.uiowa.edu::5665d7ee-634b-4f13-b144-8d0353730e49" providerId="AD" clId="Web-{67FF2A69-5AD6-EEFC-EFFB-9F2435FE6FB5}" dt="2022-04-21T22:53:13.067" v="203"/>
          <ac:grpSpMkLst>
            <pc:docMk/>
            <pc:sldMk cId="1590533534" sldId="256"/>
            <ac:grpSpMk id="28" creationId="{12BFA595-0AC8-4AC2-DE6C-CD5C522810FF}"/>
          </ac:grpSpMkLst>
        </pc:grpChg>
        <pc:picChg chg="mod">
          <ac:chgData name="Ray, Brigit E" userId="S::beray@healthcare.uiowa.edu::5665d7ee-634b-4f13-b144-8d0353730e49" providerId="AD" clId="Web-{67FF2A69-5AD6-EEFC-EFFB-9F2435FE6FB5}" dt="2022-04-21T23:30:27.399" v="324" actId="1076"/>
          <ac:picMkLst>
            <pc:docMk/>
            <pc:sldMk cId="1590533534" sldId="256"/>
            <ac:picMk id="8" creationId="{A700CCA8-6323-4711-B0A5-0A63672A3801}"/>
          </ac:picMkLst>
        </pc:picChg>
        <pc:cxnChg chg="mod">
          <ac:chgData name="Ray, Brigit E" userId="S::beray@healthcare.uiowa.edu::5665d7ee-634b-4f13-b144-8d0353730e49" providerId="AD" clId="Web-{67FF2A69-5AD6-EEFC-EFFB-9F2435FE6FB5}" dt="2022-04-21T23:26:49.369" v="311" actId="1076"/>
          <ac:cxnSpMkLst>
            <pc:docMk/>
            <pc:sldMk cId="1590533534" sldId="256"/>
            <ac:cxnSpMk id="54" creationId="{A513DADB-5082-4082-BC86-13A16BAB9D76}"/>
          </ac:cxnSpMkLst>
        </pc:cxnChg>
        <pc:cxnChg chg="mod">
          <ac:chgData name="Ray, Brigit E" userId="S::beray@healthcare.uiowa.edu::5665d7ee-634b-4f13-b144-8d0353730e49" providerId="AD" clId="Web-{67FF2A69-5AD6-EEFC-EFFB-9F2435FE6FB5}" dt="2022-04-21T23:25:00.854" v="309" actId="1076"/>
          <ac:cxnSpMkLst>
            <pc:docMk/>
            <pc:sldMk cId="1590533534" sldId="256"/>
            <ac:cxnSpMk id="67" creationId="{4FDE7F48-986B-1046-8667-6DF78CC6B7AE}"/>
          </ac:cxnSpMkLst>
        </pc:cxnChg>
        <pc:cxnChg chg="mod">
          <ac:chgData name="Ray, Brigit E" userId="S::beray@healthcare.uiowa.edu::5665d7ee-634b-4f13-b144-8d0353730e49" providerId="AD" clId="Web-{67FF2A69-5AD6-EEFC-EFFB-9F2435FE6FB5}" dt="2022-04-21T23:04:01.454" v="263" actId="1076"/>
          <ac:cxnSpMkLst>
            <pc:docMk/>
            <pc:sldMk cId="1590533534" sldId="256"/>
            <ac:cxnSpMk id="127" creationId="{91B45F0A-3FB7-E64D-8AD9-EC1DF4C7C84D}"/>
          </ac:cxnSpMkLst>
        </pc:cxnChg>
      </pc:sldChg>
    </pc:docChg>
  </pc:docChgLst>
  <pc:docChgLst>
    <pc:chgData name="Ray, Brigit E" userId="S::beray@healthcare.uiowa.edu::5665d7ee-634b-4f13-b144-8d0353730e49" providerId="AD" clId="Web-{A5E1D954-2B1D-5CFB-179E-7D3FC098AC2F}"/>
    <pc:docChg chg="modSld">
      <pc:chgData name="Ray, Brigit E" userId="S::beray@healthcare.uiowa.edu::5665d7ee-634b-4f13-b144-8d0353730e49" providerId="AD" clId="Web-{A5E1D954-2B1D-5CFB-179E-7D3FC098AC2F}" dt="2022-04-21T22:28:40.661" v="172" actId="20577"/>
      <pc:docMkLst>
        <pc:docMk/>
      </pc:docMkLst>
      <pc:sldChg chg="modSp addCm modCm">
        <pc:chgData name="Ray, Brigit E" userId="S::beray@healthcare.uiowa.edu::5665d7ee-634b-4f13-b144-8d0353730e49" providerId="AD" clId="Web-{A5E1D954-2B1D-5CFB-179E-7D3FC098AC2F}" dt="2022-04-21T22:28:40.661" v="172" actId="20577"/>
        <pc:sldMkLst>
          <pc:docMk/>
          <pc:sldMk cId="1590533534" sldId="256"/>
        </pc:sldMkLst>
        <pc:spChg chg="mod">
          <ac:chgData name="Ray, Brigit E" userId="S::beray@healthcare.uiowa.edu::5665d7ee-634b-4f13-b144-8d0353730e49" providerId="AD" clId="Web-{A5E1D954-2B1D-5CFB-179E-7D3FC098AC2F}" dt="2022-04-21T22:28:12.051" v="169" actId="20577"/>
          <ac:spMkLst>
            <pc:docMk/>
            <pc:sldMk cId="1590533534" sldId="256"/>
            <ac:spMk id="6" creationId="{6BF86D03-98CA-477A-B47E-3AA2610E89D5}"/>
          </ac:spMkLst>
        </pc:spChg>
        <pc:spChg chg="mod">
          <ac:chgData name="Ray, Brigit E" userId="S::beray@healthcare.uiowa.edu::5665d7ee-634b-4f13-b144-8d0353730e49" providerId="AD" clId="Web-{A5E1D954-2B1D-5CFB-179E-7D3FC098AC2F}" dt="2022-04-21T22:17:59.912" v="8" actId="20577"/>
          <ac:spMkLst>
            <pc:docMk/>
            <pc:sldMk cId="1590533534" sldId="256"/>
            <ac:spMk id="20" creationId="{C54EDBEB-9ECB-437F-90B5-48923D223EE0}"/>
          </ac:spMkLst>
        </pc:spChg>
        <pc:spChg chg="mod">
          <ac:chgData name="Ray, Brigit E" userId="S::beray@healthcare.uiowa.edu::5665d7ee-634b-4f13-b144-8d0353730e49" providerId="AD" clId="Web-{A5E1D954-2B1D-5CFB-179E-7D3FC098AC2F}" dt="2022-04-21T22:27:15.774" v="155" actId="20577"/>
          <ac:spMkLst>
            <pc:docMk/>
            <pc:sldMk cId="1590533534" sldId="256"/>
            <ac:spMk id="43" creationId="{AB7AE09F-E9F3-4B4D-AAE5-5A37EAAE234A}"/>
          </ac:spMkLst>
        </pc:spChg>
        <pc:spChg chg="mod">
          <ac:chgData name="Ray, Brigit E" userId="S::beray@healthcare.uiowa.edu::5665d7ee-634b-4f13-b144-8d0353730e49" providerId="AD" clId="Web-{A5E1D954-2B1D-5CFB-179E-7D3FC098AC2F}" dt="2022-04-21T22:22:54.333" v="37" actId="1076"/>
          <ac:spMkLst>
            <pc:docMk/>
            <pc:sldMk cId="1590533534" sldId="256"/>
            <ac:spMk id="68" creationId="{9394BCED-FB23-0444-A4D0-6FBF2B4652DA}"/>
          </ac:spMkLst>
        </pc:spChg>
        <pc:spChg chg="mod">
          <ac:chgData name="Ray, Brigit E" userId="S::beray@healthcare.uiowa.edu::5665d7ee-634b-4f13-b144-8d0353730e49" providerId="AD" clId="Web-{A5E1D954-2B1D-5CFB-179E-7D3FC098AC2F}" dt="2022-04-21T22:25:52.880" v="110" actId="20577"/>
          <ac:spMkLst>
            <pc:docMk/>
            <pc:sldMk cId="1590533534" sldId="256"/>
            <ac:spMk id="173" creationId="{264C95D4-EC7F-274B-BA48-1FD9D6284868}"/>
          </ac:spMkLst>
        </pc:spChg>
        <pc:spChg chg="mod">
          <ac:chgData name="Ray, Brigit E" userId="S::beray@healthcare.uiowa.edu::5665d7ee-634b-4f13-b144-8d0353730e49" providerId="AD" clId="Web-{A5E1D954-2B1D-5CFB-179E-7D3FC098AC2F}" dt="2022-04-21T22:28:40.661" v="172" actId="20577"/>
          <ac:spMkLst>
            <pc:docMk/>
            <pc:sldMk cId="1590533534" sldId="256"/>
            <ac:spMk id="180" creationId="{10387719-89D9-594C-B5D8-C267A31CEC83}"/>
          </ac:spMkLst>
        </pc:spChg>
        <pc:grpChg chg="mod">
          <ac:chgData name="Ray, Brigit E" userId="S::beray@healthcare.uiowa.edu::5665d7ee-634b-4f13-b144-8d0353730e49" providerId="AD" clId="Web-{A5E1D954-2B1D-5CFB-179E-7D3FC098AC2F}" dt="2022-04-21T22:16:10.865" v="7" actId="1076"/>
          <ac:grpSpMkLst>
            <pc:docMk/>
            <pc:sldMk cId="1590533534" sldId="256"/>
            <ac:grpSpMk id="35" creationId="{02BF2B1C-9343-4430-843A-0F4B0FBEAF46}"/>
          </ac:grpSpMkLst>
        </pc:grpChg>
        <pc:grpChg chg="mod">
          <ac:chgData name="Ray, Brigit E" userId="S::beray@healthcare.uiowa.edu::5665d7ee-634b-4f13-b144-8d0353730e49" providerId="AD" clId="Web-{A5E1D954-2B1D-5CFB-179E-7D3FC098AC2F}" dt="2022-04-21T22:27:34.754" v="158" actId="1076"/>
          <ac:grpSpMkLst>
            <pc:docMk/>
            <pc:sldMk cId="1590533534" sldId="256"/>
            <ac:grpSpMk id="256" creationId="{E9073FCB-0C85-4FEF-984E-69A149E2F67A}"/>
          </ac:grpSpMkLst>
        </pc:grpChg>
        <pc:picChg chg="mod">
          <ac:chgData name="Ray, Brigit E" userId="S::beray@healthcare.uiowa.edu::5665d7ee-634b-4f13-b144-8d0353730e49" providerId="AD" clId="Web-{A5E1D954-2B1D-5CFB-179E-7D3FC098AC2F}" dt="2022-04-21T22:23:05.896" v="40" actId="1076"/>
          <ac:picMkLst>
            <pc:docMk/>
            <pc:sldMk cId="1590533534" sldId="256"/>
            <ac:picMk id="8" creationId="{A700CCA8-6323-4711-B0A5-0A63672A3801}"/>
          </ac:picMkLst>
        </pc:picChg>
        <pc:picChg chg="mod">
          <ac:chgData name="Ray, Brigit E" userId="S::beray@healthcare.uiowa.edu::5665d7ee-634b-4f13-b144-8d0353730e49" providerId="AD" clId="Web-{A5E1D954-2B1D-5CFB-179E-7D3FC098AC2F}" dt="2022-04-21T22:15:54.678" v="5" actId="1076"/>
          <ac:picMkLst>
            <pc:docMk/>
            <pc:sldMk cId="1590533534" sldId="256"/>
            <ac:picMk id="22" creationId="{E40C78D6-C646-48D5-B003-C257A9446A98}"/>
          </ac:picMkLst>
        </pc:picChg>
        <pc:cxnChg chg="mod">
          <ac:chgData name="Ray, Brigit E" userId="S::beray@healthcare.uiowa.edu::5665d7ee-634b-4f13-b144-8d0353730e49" providerId="AD" clId="Web-{A5E1D954-2B1D-5CFB-179E-7D3FC098AC2F}" dt="2022-04-21T22:23:08.489" v="41" actId="1076"/>
          <ac:cxnSpMkLst>
            <pc:docMk/>
            <pc:sldMk cId="1590533534" sldId="256"/>
            <ac:cxnSpMk id="67" creationId="{4FDE7F48-986B-1046-8667-6DF78CC6B7AE}"/>
          </ac:cxnSpMkLst>
        </pc:cxnChg>
      </pc:sldChg>
    </pc:docChg>
  </pc:docChgLst>
  <pc:docChgLst>
    <pc:chgData name="Cramer, Elizabeth S" userId="09ac7b01-435b-4e2f-be25-b6fd0ad581f0" providerId="ADAL" clId="{8E21D403-9D7C-452A-BEC5-375EA1005B27}"/>
    <pc:docChg chg="undo redo custSel delSld modSld">
      <pc:chgData name="Cramer, Elizabeth S" userId="09ac7b01-435b-4e2f-be25-b6fd0ad581f0" providerId="ADAL" clId="{8E21D403-9D7C-452A-BEC5-375EA1005B27}" dt="2022-04-22T15:16:35.795" v="3009" actId="20577"/>
      <pc:docMkLst>
        <pc:docMk/>
      </pc:docMkLst>
      <pc:sldChg chg="addSp delSp modSp mod delCm modCm">
        <pc:chgData name="Cramer, Elizabeth S" userId="09ac7b01-435b-4e2f-be25-b6fd0ad581f0" providerId="ADAL" clId="{8E21D403-9D7C-452A-BEC5-375EA1005B27}" dt="2022-04-22T15:16:35.795" v="3009" actId="20577"/>
        <pc:sldMkLst>
          <pc:docMk/>
          <pc:sldMk cId="1590533534" sldId="256"/>
        </pc:sldMkLst>
        <pc:spChg chg="add del mod">
          <ac:chgData name="Cramer, Elizabeth S" userId="09ac7b01-435b-4e2f-be25-b6fd0ad581f0" providerId="ADAL" clId="{8E21D403-9D7C-452A-BEC5-375EA1005B27}" dt="2022-04-20T14:47:56.834" v="359" actId="478"/>
          <ac:spMkLst>
            <pc:docMk/>
            <pc:sldMk cId="1590533534" sldId="256"/>
            <ac:spMk id="3" creationId="{876F63F3-9384-4546-B659-8045A8E2BA96}"/>
          </ac:spMkLst>
        </pc:spChg>
        <pc:spChg chg="add del mod">
          <ac:chgData name="Cramer, Elizabeth S" userId="09ac7b01-435b-4e2f-be25-b6fd0ad581f0" providerId="ADAL" clId="{8E21D403-9D7C-452A-BEC5-375EA1005B27}" dt="2022-04-20T14:48:02.551" v="360" actId="478"/>
          <ac:spMkLst>
            <pc:docMk/>
            <pc:sldMk cId="1590533534" sldId="256"/>
            <ac:spMk id="4" creationId="{0784A0E5-F78B-4059-8C25-A5F99BC75786}"/>
          </ac:spMkLst>
        </pc:spChg>
        <pc:spChg chg="mod">
          <ac:chgData name="Cramer, Elizabeth S" userId="09ac7b01-435b-4e2f-be25-b6fd0ad581f0" providerId="ADAL" clId="{8E21D403-9D7C-452A-BEC5-375EA1005B27}" dt="2022-04-21T03:59:59.025" v="2953" actId="403"/>
          <ac:spMkLst>
            <pc:docMk/>
            <pc:sldMk cId="1590533534" sldId="256"/>
            <ac:spMk id="6" creationId="{6BF86D03-98CA-477A-B47E-3AA2610E89D5}"/>
          </ac:spMkLst>
        </pc:spChg>
        <pc:spChg chg="add del mod">
          <ac:chgData name="Cramer, Elizabeth S" userId="09ac7b01-435b-4e2f-be25-b6fd0ad581f0" providerId="ADAL" clId="{8E21D403-9D7C-452A-BEC5-375EA1005B27}" dt="2022-04-21T03:09:25.357" v="2733" actId="478"/>
          <ac:spMkLst>
            <pc:docMk/>
            <pc:sldMk cId="1590533534" sldId="256"/>
            <ac:spMk id="10" creationId="{5FABDEC4-1B82-4EC0-8EE9-114490837F31}"/>
          </ac:spMkLst>
        </pc:spChg>
        <pc:spChg chg="add mod">
          <ac:chgData name="Cramer, Elizabeth S" userId="09ac7b01-435b-4e2f-be25-b6fd0ad581f0" providerId="ADAL" clId="{8E21D403-9D7C-452A-BEC5-375EA1005B27}" dt="2022-04-21T00:10:50.699" v="2715" actId="164"/>
          <ac:spMkLst>
            <pc:docMk/>
            <pc:sldMk cId="1590533534" sldId="256"/>
            <ac:spMk id="13" creationId="{B2B732BE-081E-4512-8BDE-6B94DB09EC61}"/>
          </ac:spMkLst>
        </pc:spChg>
        <pc:spChg chg="add mod">
          <ac:chgData name="Cramer, Elizabeth S" userId="09ac7b01-435b-4e2f-be25-b6fd0ad581f0" providerId="ADAL" clId="{8E21D403-9D7C-452A-BEC5-375EA1005B27}" dt="2022-04-21T03:25:23.101" v="2928" actId="1076"/>
          <ac:spMkLst>
            <pc:docMk/>
            <pc:sldMk cId="1590533534" sldId="256"/>
            <ac:spMk id="19" creationId="{ACF75469-738D-4B1C-89C7-2A6100EE780F}"/>
          </ac:spMkLst>
        </pc:spChg>
        <pc:spChg chg="mod">
          <ac:chgData name="Cramer, Elizabeth S" userId="09ac7b01-435b-4e2f-be25-b6fd0ad581f0" providerId="ADAL" clId="{8E21D403-9D7C-452A-BEC5-375EA1005B27}" dt="2022-04-22T15:16:35.795" v="3009" actId="20577"/>
          <ac:spMkLst>
            <pc:docMk/>
            <pc:sldMk cId="1590533534" sldId="256"/>
            <ac:spMk id="30" creationId="{FAF2730C-E7FE-00BE-06B6-9DA244FE35BD}"/>
          </ac:spMkLst>
        </pc:spChg>
        <pc:spChg chg="mod">
          <ac:chgData name="Cramer, Elizabeth S" userId="09ac7b01-435b-4e2f-be25-b6fd0ad581f0" providerId="ADAL" clId="{8E21D403-9D7C-452A-BEC5-375EA1005B27}" dt="2022-04-21T04:01:20.142" v="2973" actId="20577"/>
          <ac:spMkLst>
            <pc:docMk/>
            <pc:sldMk cId="1590533534" sldId="256"/>
            <ac:spMk id="43" creationId="{AB7AE09F-E9F3-4B4D-AAE5-5A37EAAE234A}"/>
          </ac:spMkLst>
        </pc:spChg>
        <pc:spChg chg="mod">
          <ac:chgData name="Cramer, Elizabeth S" userId="09ac7b01-435b-4e2f-be25-b6fd0ad581f0" providerId="ADAL" clId="{8E21D403-9D7C-452A-BEC5-375EA1005B27}" dt="2022-04-21T03:23:51.728" v="2898" actId="20577"/>
          <ac:spMkLst>
            <pc:docMk/>
            <pc:sldMk cId="1590533534" sldId="256"/>
            <ac:spMk id="61" creationId="{A76A3D8F-FF1D-41AE-BE05-0C9BCB5A2666}"/>
          </ac:spMkLst>
        </pc:spChg>
        <pc:spChg chg="del">
          <ac:chgData name="Cramer, Elizabeth S" userId="09ac7b01-435b-4e2f-be25-b6fd0ad581f0" providerId="ADAL" clId="{8E21D403-9D7C-452A-BEC5-375EA1005B27}" dt="2022-04-20T14:58:45.938" v="442" actId="478"/>
          <ac:spMkLst>
            <pc:docMk/>
            <pc:sldMk cId="1590533534" sldId="256"/>
            <ac:spMk id="66" creationId="{4C80770E-32A3-5E49-A5A6-AEE1C60724B2}"/>
          </ac:spMkLst>
        </pc:spChg>
        <pc:spChg chg="mod">
          <ac:chgData name="Cramer, Elizabeth S" userId="09ac7b01-435b-4e2f-be25-b6fd0ad581f0" providerId="ADAL" clId="{8E21D403-9D7C-452A-BEC5-375EA1005B27}" dt="2022-04-22T15:14:15.815" v="3005" actId="14100"/>
          <ac:spMkLst>
            <pc:docMk/>
            <pc:sldMk cId="1590533534" sldId="256"/>
            <ac:spMk id="68" creationId="{9394BCED-FB23-0444-A4D0-6FBF2B4652DA}"/>
          </ac:spMkLst>
        </pc:spChg>
        <pc:spChg chg="mod">
          <ac:chgData name="Cramer, Elizabeth S" userId="09ac7b01-435b-4e2f-be25-b6fd0ad581f0" providerId="ADAL" clId="{8E21D403-9D7C-452A-BEC5-375EA1005B27}" dt="2022-04-21T03:24:33.729" v="2899" actId="1076"/>
          <ac:spMkLst>
            <pc:docMk/>
            <pc:sldMk cId="1590533534" sldId="256"/>
            <ac:spMk id="72" creationId="{7555BAF7-3F63-41D2-9144-59BA38FD051C}"/>
          </ac:spMkLst>
        </pc:spChg>
        <pc:spChg chg="del">
          <ac:chgData name="Cramer, Elizabeth S" userId="09ac7b01-435b-4e2f-be25-b6fd0ad581f0" providerId="ADAL" clId="{8E21D403-9D7C-452A-BEC5-375EA1005B27}" dt="2022-04-20T18:08:18.345" v="1963" actId="478"/>
          <ac:spMkLst>
            <pc:docMk/>
            <pc:sldMk cId="1590533534" sldId="256"/>
            <ac:spMk id="76" creationId="{80184DDE-F245-FB45-A17C-7E498C24442B}"/>
          </ac:spMkLst>
        </pc:spChg>
        <pc:spChg chg="mod">
          <ac:chgData name="Cramer, Elizabeth S" userId="09ac7b01-435b-4e2f-be25-b6fd0ad581f0" providerId="ADAL" clId="{8E21D403-9D7C-452A-BEC5-375EA1005B27}" dt="2022-04-21T00:03:33.340" v="2619" actId="164"/>
          <ac:spMkLst>
            <pc:docMk/>
            <pc:sldMk cId="1590533534" sldId="256"/>
            <ac:spMk id="78" creationId="{1D1A94C6-E862-4343-BFCF-11283C1FE408}"/>
          </ac:spMkLst>
        </pc:spChg>
        <pc:spChg chg="mod">
          <ac:chgData name="Cramer, Elizabeth S" userId="09ac7b01-435b-4e2f-be25-b6fd0ad581f0" providerId="ADAL" clId="{8E21D403-9D7C-452A-BEC5-375EA1005B27}" dt="2022-04-20T23:40:47.769" v="2214" actId="14100"/>
          <ac:spMkLst>
            <pc:docMk/>
            <pc:sldMk cId="1590533534" sldId="256"/>
            <ac:spMk id="80" creationId="{3C48674A-797C-4189-974F-59B5589F45F8}"/>
          </ac:spMkLst>
        </pc:spChg>
        <pc:spChg chg="mod">
          <ac:chgData name="Cramer, Elizabeth S" userId="09ac7b01-435b-4e2f-be25-b6fd0ad581f0" providerId="ADAL" clId="{8E21D403-9D7C-452A-BEC5-375EA1005B27}" dt="2022-04-20T23:40:24.037" v="2213" actId="20577"/>
          <ac:spMkLst>
            <pc:docMk/>
            <pc:sldMk cId="1590533534" sldId="256"/>
            <ac:spMk id="81" creationId="{FCABEB5F-4205-489A-8478-A33BC8A50D0F}"/>
          </ac:spMkLst>
        </pc:spChg>
        <pc:spChg chg="mod">
          <ac:chgData name="Cramer, Elizabeth S" userId="09ac7b01-435b-4e2f-be25-b6fd0ad581f0" providerId="ADAL" clId="{8E21D403-9D7C-452A-BEC5-375EA1005B27}" dt="2022-04-22T14:35:08.608" v="2999" actId="20577"/>
          <ac:spMkLst>
            <pc:docMk/>
            <pc:sldMk cId="1590533534" sldId="256"/>
            <ac:spMk id="82" creationId="{FC37164D-1CC3-4563-B653-57EDB4202E60}"/>
          </ac:spMkLst>
        </pc:spChg>
        <pc:spChg chg="mod">
          <ac:chgData name="Cramer, Elizabeth S" userId="09ac7b01-435b-4e2f-be25-b6fd0ad581f0" providerId="ADAL" clId="{8E21D403-9D7C-452A-BEC5-375EA1005B27}" dt="2022-04-21T00:03:33.340" v="2619" actId="164"/>
          <ac:spMkLst>
            <pc:docMk/>
            <pc:sldMk cId="1590533534" sldId="256"/>
            <ac:spMk id="83" creationId="{6FC05088-0915-4ED5-8264-63CBE39E06A2}"/>
          </ac:spMkLst>
        </pc:spChg>
        <pc:spChg chg="mod">
          <ac:chgData name="Cramer, Elizabeth S" userId="09ac7b01-435b-4e2f-be25-b6fd0ad581f0" providerId="ADAL" clId="{8E21D403-9D7C-452A-BEC5-375EA1005B27}" dt="2022-04-21T00:03:33.340" v="2619" actId="164"/>
          <ac:spMkLst>
            <pc:docMk/>
            <pc:sldMk cId="1590533534" sldId="256"/>
            <ac:spMk id="84" creationId="{7ADDDDDA-58F6-434B-A97E-C23B96440274}"/>
          </ac:spMkLst>
        </pc:spChg>
        <pc:spChg chg="mod">
          <ac:chgData name="Cramer, Elizabeth S" userId="09ac7b01-435b-4e2f-be25-b6fd0ad581f0" providerId="ADAL" clId="{8E21D403-9D7C-452A-BEC5-375EA1005B27}" dt="2022-04-21T00:03:33.340" v="2619" actId="164"/>
          <ac:spMkLst>
            <pc:docMk/>
            <pc:sldMk cId="1590533534" sldId="256"/>
            <ac:spMk id="85" creationId="{EA2C59FC-0681-4ADA-9CB6-E94E114EA203}"/>
          </ac:spMkLst>
        </pc:spChg>
        <pc:spChg chg="add del mod">
          <ac:chgData name="Cramer, Elizabeth S" userId="09ac7b01-435b-4e2f-be25-b6fd0ad581f0" providerId="ADAL" clId="{8E21D403-9D7C-452A-BEC5-375EA1005B27}" dt="2022-04-21T00:09:57.618" v="2706"/>
          <ac:spMkLst>
            <pc:docMk/>
            <pc:sldMk cId="1590533534" sldId="256"/>
            <ac:spMk id="101" creationId="{B543DD5C-8739-4657-9FC5-24DE2346EB34}"/>
          </ac:spMkLst>
        </pc:spChg>
        <pc:spChg chg="mod">
          <ac:chgData name="Cramer, Elizabeth S" userId="09ac7b01-435b-4e2f-be25-b6fd0ad581f0" providerId="ADAL" clId="{8E21D403-9D7C-452A-BEC5-375EA1005B27}" dt="2022-04-20T16:08:57.605" v="1508" actId="1076"/>
          <ac:spMkLst>
            <pc:docMk/>
            <pc:sldMk cId="1590533534" sldId="256"/>
            <ac:spMk id="118" creationId="{09F2AED5-6F98-BE49-BB47-854F1E2A5064}"/>
          </ac:spMkLst>
        </pc:spChg>
        <pc:spChg chg="mod">
          <ac:chgData name="Cramer, Elizabeth S" userId="09ac7b01-435b-4e2f-be25-b6fd0ad581f0" providerId="ADAL" clId="{8E21D403-9D7C-452A-BEC5-375EA1005B27}" dt="2022-04-22T14:32:20.108" v="2992" actId="20577"/>
          <ac:spMkLst>
            <pc:docMk/>
            <pc:sldMk cId="1590533534" sldId="256"/>
            <ac:spMk id="119" creationId="{BDBDE9B8-0C6F-CC41-99FF-80ED5251E095}"/>
          </ac:spMkLst>
        </pc:spChg>
        <pc:spChg chg="mod">
          <ac:chgData name="Cramer, Elizabeth S" userId="09ac7b01-435b-4e2f-be25-b6fd0ad581f0" providerId="ADAL" clId="{8E21D403-9D7C-452A-BEC5-375EA1005B27}" dt="2022-04-21T03:29:29.241" v="2941" actId="20577"/>
          <ac:spMkLst>
            <pc:docMk/>
            <pc:sldMk cId="1590533534" sldId="256"/>
            <ac:spMk id="173" creationId="{264C95D4-EC7F-274B-BA48-1FD9D6284868}"/>
          </ac:spMkLst>
        </pc:spChg>
        <pc:spChg chg="mod">
          <ac:chgData name="Cramer, Elizabeth S" userId="09ac7b01-435b-4e2f-be25-b6fd0ad581f0" providerId="ADAL" clId="{8E21D403-9D7C-452A-BEC5-375EA1005B27}" dt="2022-04-21T00:05:03.256" v="2659" actId="20577"/>
          <ac:spMkLst>
            <pc:docMk/>
            <pc:sldMk cId="1590533534" sldId="256"/>
            <ac:spMk id="180" creationId="{10387719-89D9-594C-B5D8-C267A31CEC83}"/>
          </ac:spMkLst>
        </pc:spChg>
        <pc:spChg chg="del">
          <ac:chgData name="Cramer, Elizabeth S" userId="09ac7b01-435b-4e2f-be25-b6fd0ad581f0" providerId="ADAL" clId="{8E21D403-9D7C-452A-BEC5-375EA1005B27}" dt="2022-04-20T16:24:03.847" v="1906" actId="478"/>
          <ac:spMkLst>
            <pc:docMk/>
            <pc:sldMk cId="1590533534" sldId="256"/>
            <ac:spMk id="181" creationId="{3CC28FEA-FD1D-744B-A9E2-B8480D75F0CF}"/>
          </ac:spMkLst>
        </pc:spChg>
        <pc:spChg chg="del">
          <ac:chgData name="Cramer, Elizabeth S" userId="09ac7b01-435b-4e2f-be25-b6fd0ad581f0" providerId="ADAL" clId="{8E21D403-9D7C-452A-BEC5-375EA1005B27}" dt="2022-04-20T18:07:28.722" v="1959" actId="478"/>
          <ac:spMkLst>
            <pc:docMk/>
            <pc:sldMk cId="1590533534" sldId="256"/>
            <ac:spMk id="283" creationId="{35FFEAF9-FDC9-E94D-9AAF-6468E82584F3}"/>
          </ac:spMkLst>
        </pc:spChg>
        <pc:spChg chg="del">
          <ac:chgData name="Cramer, Elizabeth S" userId="09ac7b01-435b-4e2f-be25-b6fd0ad581f0" providerId="ADAL" clId="{8E21D403-9D7C-452A-BEC5-375EA1005B27}" dt="2022-04-20T18:07:21.931" v="1958" actId="478"/>
          <ac:spMkLst>
            <pc:docMk/>
            <pc:sldMk cId="1590533534" sldId="256"/>
            <ac:spMk id="318" creationId="{FECBC46B-2007-8C45-BF9C-610E0C2780D8}"/>
          </ac:spMkLst>
        </pc:spChg>
        <pc:grpChg chg="mod">
          <ac:chgData name="Cramer, Elizabeth S" userId="09ac7b01-435b-4e2f-be25-b6fd0ad581f0" providerId="ADAL" clId="{8E21D403-9D7C-452A-BEC5-375EA1005B27}" dt="2022-04-21T00:10:50.699" v="2715" actId="164"/>
          <ac:grpSpMkLst>
            <pc:docMk/>
            <pc:sldMk cId="1590533534" sldId="256"/>
            <ac:grpSpMk id="9" creationId="{651F29A1-03AE-4210-A0B1-F1405794334B}"/>
          </ac:grpSpMkLst>
        </pc:grpChg>
        <pc:grpChg chg="add mod">
          <ac:chgData name="Cramer, Elizabeth S" userId="09ac7b01-435b-4e2f-be25-b6fd0ad581f0" providerId="ADAL" clId="{8E21D403-9D7C-452A-BEC5-375EA1005B27}" dt="2022-04-21T00:03:33.340" v="2619" actId="164"/>
          <ac:grpSpMkLst>
            <pc:docMk/>
            <pc:sldMk cId="1590533534" sldId="256"/>
            <ac:grpSpMk id="11" creationId="{9D7D02EE-D9E2-4079-B15D-0B2A2D543BFB}"/>
          </ac:grpSpMkLst>
        </pc:grpChg>
        <pc:grpChg chg="mod">
          <ac:chgData name="Cramer, Elizabeth S" userId="09ac7b01-435b-4e2f-be25-b6fd0ad581f0" providerId="ADAL" clId="{8E21D403-9D7C-452A-BEC5-375EA1005B27}" dt="2022-04-21T00:10:59.981" v="2716" actId="164"/>
          <ac:grpSpMkLst>
            <pc:docMk/>
            <pc:sldMk cId="1590533534" sldId="256"/>
            <ac:grpSpMk id="18" creationId="{03478991-CA80-4606-A9B5-C3C0502E05A6}"/>
          </ac:grpSpMkLst>
        </pc:grpChg>
        <pc:grpChg chg="mod">
          <ac:chgData name="Cramer, Elizabeth S" userId="09ac7b01-435b-4e2f-be25-b6fd0ad581f0" providerId="ADAL" clId="{8E21D403-9D7C-452A-BEC5-375EA1005B27}" dt="2022-04-21T00:03:33.340" v="2619" actId="164"/>
          <ac:grpSpMkLst>
            <pc:docMk/>
            <pc:sldMk cId="1590533534" sldId="256"/>
            <ac:grpSpMk id="35" creationId="{02BF2B1C-9343-4430-843A-0F4B0FBEAF46}"/>
          </ac:grpSpMkLst>
        </pc:grpChg>
        <pc:grpChg chg="add mod ord">
          <ac:chgData name="Cramer, Elizabeth S" userId="09ac7b01-435b-4e2f-be25-b6fd0ad581f0" providerId="ADAL" clId="{8E21D403-9D7C-452A-BEC5-375EA1005B27}" dt="2022-04-21T00:13:07.118" v="2719" actId="167"/>
          <ac:grpSpMkLst>
            <pc:docMk/>
            <pc:sldMk cId="1590533534" sldId="256"/>
            <ac:grpSpMk id="63" creationId="{D667911C-FA49-4E81-A562-6B5A573F194A}"/>
          </ac:grpSpMkLst>
        </pc:grpChg>
        <pc:grpChg chg="add mod">
          <ac:chgData name="Cramer, Elizabeth S" userId="09ac7b01-435b-4e2f-be25-b6fd0ad581f0" providerId="ADAL" clId="{8E21D403-9D7C-452A-BEC5-375EA1005B27}" dt="2022-04-21T00:10:59.981" v="2716" actId="164"/>
          <ac:grpSpMkLst>
            <pc:docMk/>
            <pc:sldMk cId="1590533534" sldId="256"/>
            <ac:grpSpMk id="256" creationId="{E9073FCB-0C85-4FEF-984E-69A149E2F67A}"/>
          </ac:grpSpMkLst>
        </pc:grpChg>
        <pc:graphicFrameChg chg="add del mod">
          <ac:chgData name="Cramer, Elizabeth S" userId="09ac7b01-435b-4e2f-be25-b6fd0ad581f0" providerId="ADAL" clId="{8E21D403-9D7C-452A-BEC5-375EA1005B27}" dt="2022-04-20T14:47:54.137" v="358" actId="478"/>
          <ac:graphicFrameMkLst>
            <pc:docMk/>
            <pc:sldMk cId="1590533534" sldId="256"/>
            <ac:graphicFrameMk id="2" creationId="{40715298-B672-442F-B01E-B5501AD598C9}"/>
          </ac:graphicFrameMkLst>
        </pc:graphicFrameChg>
        <pc:graphicFrameChg chg="add mod modGraphic">
          <ac:chgData name="Cramer, Elizabeth S" userId="09ac7b01-435b-4e2f-be25-b6fd0ad581f0" providerId="ADAL" clId="{8E21D403-9D7C-452A-BEC5-375EA1005B27}" dt="2022-04-21T03:15:16.517" v="2812" actId="1076"/>
          <ac:graphicFrameMkLst>
            <pc:docMk/>
            <pc:sldMk cId="1590533534" sldId="256"/>
            <ac:graphicFrameMk id="15" creationId="{739D0418-0AF6-4900-9B64-575D58A6E40B}"/>
          </ac:graphicFrameMkLst>
        </pc:graphicFrameChg>
        <pc:graphicFrameChg chg="add mod modGraphic">
          <ac:chgData name="Cramer, Elizabeth S" userId="09ac7b01-435b-4e2f-be25-b6fd0ad581f0" providerId="ADAL" clId="{8E21D403-9D7C-452A-BEC5-375EA1005B27}" dt="2022-04-21T03:17:07.622" v="2826" actId="14734"/>
          <ac:graphicFrameMkLst>
            <pc:docMk/>
            <pc:sldMk cId="1590533534" sldId="256"/>
            <ac:graphicFrameMk id="59" creationId="{9CB40A4B-2235-4AEA-9BE6-862C06E207C2}"/>
          </ac:graphicFrameMkLst>
        </pc:graphicFrameChg>
        <pc:graphicFrameChg chg="add mod modGraphic">
          <ac:chgData name="Cramer, Elizabeth S" userId="09ac7b01-435b-4e2f-be25-b6fd0ad581f0" providerId="ADAL" clId="{8E21D403-9D7C-452A-BEC5-375EA1005B27}" dt="2022-04-21T03:18:42.963" v="2836" actId="20577"/>
          <ac:graphicFrameMkLst>
            <pc:docMk/>
            <pc:sldMk cId="1590533534" sldId="256"/>
            <ac:graphicFrameMk id="60" creationId="{6DA4C2CF-D07F-43B6-9D39-FB604BDD4DD0}"/>
          </ac:graphicFrameMkLst>
        </pc:graphicFrameChg>
        <pc:picChg chg="add del mod">
          <ac:chgData name="Cramer, Elizabeth S" userId="09ac7b01-435b-4e2f-be25-b6fd0ad581f0" providerId="ADAL" clId="{8E21D403-9D7C-452A-BEC5-375EA1005B27}" dt="2022-04-20T16:11:47.408" v="1516" actId="478"/>
          <ac:picMkLst>
            <pc:docMk/>
            <pc:sldMk cId="1590533534" sldId="256"/>
            <ac:picMk id="6" creationId="{A75B6D8C-64C0-44DD-963C-D1563FA5CFDC}"/>
          </ac:picMkLst>
        </pc:picChg>
        <pc:picChg chg="add mod">
          <ac:chgData name="Cramer, Elizabeth S" userId="09ac7b01-435b-4e2f-be25-b6fd0ad581f0" providerId="ADAL" clId="{8E21D403-9D7C-452A-BEC5-375EA1005B27}" dt="2022-04-20T16:11:53.268" v="1519" actId="1076"/>
          <ac:picMkLst>
            <pc:docMk/>
            <pc:sldMk cId="1590533534" sldId="256"/>
            <ac:picMk id="8" creationId="{44D11529-82E1-4617-96FA-E109BBA3E610}"/>
          </ac:picMkLst>
        </pc:picChg>
        <pc:picChg chg="add del mod">
          <ac:chgData name="Cramer, Elizabeth S" userId="09ac7b01-435b-4e2f-be25-b6fd0ad581f0" providerId="ADAL" clId="{8E21D403-9D7C-452A-BEC5-375EA1005B27}" dt="2022-04-22T15:13:51.432" v="3003" actId="478"/>
          <ac:picMkLst>
            <pc:docMk/>
            <pc:sldMk cId="1590533534" sldId="256"/>
            <ac:picMk id="8" creationId="{A700CCA8-6323-4711-B0A5-0A63672A3801}"/>
          </ac:picMkLst>
        </pc:picChg>
        <pc:picChg chg="add mod">
          <ac:chgData name="Cramer, Elizabeth S" userId="09ac7b01-435b-4e2f-be25-b6fd0ad581f0" providerId="ADAL" clId="{8E21D403-9D7C-452A-BEC5-375EA1005B27}" dt="2022-04-20T16:12:31.361" v="1522" actId="1076"/>
          <ac:picMkLst>
            <pc:docMk/>
            <pc:sldMk cId="1590533534" sldId="256"/>
            <ac:picMk id="10" creationId="{36E6CE7E-04EB-4D09-B782-D6855C5D817C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19" creationId="{52FB7AE4-8A8F-924C-B89E-944C4C6D0FA0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0" creationId="{30776485-9EA3-FA41-B453-B6D623BDFC31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1" creationId="{16520DE2-6FE8-064C-BFEB-15CF8859302E}"/>
          </ac:picMkLst>
        </pc:picChg>
        <pc:picChg chg="mod">
          <ac:chgData name="Cramer, Elizabeth S" userId="09ac7b01-435b-4e2f-be25-b6fd0ad581f0" providerId="ADAL" clId="{8E21D403-9D7C-452A-BEC5-375EA1005B27}" dt="2022-04-21T00:03:33.340" v="2619" actId="164"/>
          <ac:picMkLst>
            <pc:docMk/>
            <pc:sldMk cId="1590533534" sldId="256"/>
            <ac:picMk id="22" creationId="{E40C78D6-C646-48D5-B003-C257A9446A98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2" creationId="{F70CA07C-1E39-1A47-AF07-30E55C228DCA}"/>
          </ac:picMkLst>
        </pc:picChg>
        <pc:picChg chg="del">
          <ac:chgData name="Cramer, Elizabeth S" userId="09ac7b01-435b-4e2f-be25-b6fd0ad581f0" providerId="ADAL" clId="{8E21D403-9D7C-452A-BEC5-375EA1005B27}" dt="2022-04-20T14:47:06.562" v="352" actId="478"/>
          <ac:picMkLst>
            <pc:docMk/>
            <pc:sldMk cId="1590533534" sldId="256"/>
            <ac:picMk id="23" creationId="{93F1887F-E156-EE45-A55A-576789E42C12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4" creationId="{D5D3FF94-C348-CD4B-88D5-82E8243961E7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5" creationId="{8099E824-6825-854B-9F61-FE933F61237A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6" creationId="{2D1A2F5F-4069-7141-B7BA-73AE10F5469B}"/>
          </ac:picMkLst>
        </pc:picChg>
        <pc:picChg chg="mod">
          <ac:chgData name="Cramer, Elizabeth S" userId="09ac7b01-435b-4e2f-be25-b6fd0ad581f0" providerId="ADAL" clId="{8E21D403-9D7C-452A-BEC5-375EA1005B27}" dt="2022-04-21T03:24:38.418" v="2900" actId="1076"/>
          <ac:picMkLst>
            <pc:docMk/>
            <pc:sldMk cId="1590533534" sldId="256"/>
            <ac:picMk id="26" creationId="{31EE5B62-9D5B-4441-B334-7B6D19E152BF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7" creationId="{87A4FBFC-6981-B440-A6E3-DCD7D13162F2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8" creationId="{1F50E798-2D11-BF44-B422-77F2CB58FDAE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29" creationId="{69A1674E-2353-2A45-821F-C0D705AD7817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30" creationId="{5BDC8B58-131C-3D46-AB41-8BC9EE88DC0D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31" creationId="{12A42F85-A01F-5549-ACC9-997E6B16D823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32" creationId="{627B7728-F634-714C-9E76-93E195DB1D75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34" creationId="{513492CC-7071-D745-8B8B-5128F64A2F18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36" creationId="{5159FED8-BC2D-F540-BE5A-D439CB1BE6D3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38" creationId="{1783C75B-A5D8-E74A-83E1-69FEF2C37B43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39" creationId="{8B3947FB-29BC-0646-BDFB-0BF6BADCBDBE}"/>
          </ac:picMkLst>
        </pc:picChg>
        <pc:picChg chg="del">
          <ac:chgData name="Cramer, Elizabeth S" userId="09ac7b01-435b-4e2f-be25-b6fd0ad581f0" providerId="ADAL" clId="{8E21D403-9D7C-452A-BEC5-375EA1005B27}" dt="2022-04-20T14:47:04.576" v="351" actId="478"/>
          <ac:picMkLst>
            <pc:docMk/>
            <pc:sldMk cId="1590533534" sldId="256"/>
            <ac:picMk id="40" creationId="{BE9C7ED5-81C5-3540-B6CF-88E49BF82D57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41" creationId="{AC355722-CDD6-0F4D-A64A-5741F7E9D7FF}"/>
          </ac:picMkLst>
        </pc:picChg>
        <pc:picChg chg="add mod">
          <ac:chgData name="Cramer, Elizabeth S" userId="09ac7b01-435b-4e2f-be25-b6fd0ad581f0" providerId="ADAL" clId="{8E21D403-9D7C-452A-BEC5-375EA1005B27}" dt="2022-04-21T00:10:50.699" v="2715" actId="164"/>
          <ac:picMkLst>
            <pc:docMk/>
            <pc:sldMk cId="1590533534" sldId="256"/>
            <ac:picMk id="42" creationId="{E24E2D68-248A-481E-98B4-17033761D307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45" creationId="{14748009-7575-414A-A06B-A16423F2B6D8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46" creationId="{6AEBFA66-4B0C-6E40-B213-1F1332DF0E80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47" creationId="{363DBEDD-CCEB-8645-B5F5-A97EB41F387A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48" creationId="{39ED4996-4DB3-F14A-9DDC-CB4961A95FD1}"/>
          </ac:picMkLst>
        </pc:picChg>
        <pc:picChg chg="del">
          <ac:chgData name="Cramer, Elizabeth S" userId="09ac7b01-435b-4e2f-be25-b6fd0ad581f0" providerId="ADAL" clId="{8E21D403-9D7C-452A-BEC5-375EA1005B27}" dt="2022-04-20T14:47:04.576" v="351" actId="478"/>
          <ac:picMkLst>
            <pc:docMk/>
            <pc:sldMk cId="1590533534" sldId="256"/>
            <ac:picMk id="50" creationId="{C65BACDD-546D-0F43-B12B-B727B2FB6D5C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51" creationId="{E76BDEF5-A6DA-754D-9B19-1F7FFD8F1886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52" creationId="{D78ED73E-D1CC-4B45-92A3-420A9C92E816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53" creationId="{C8C67841-33E7-5043-9E3B-CF6A4BE88F64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54" creationId="{5C43E55E-BDB1-D848-B5C8-92454FCD30E3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55" creationId="{B7D500D8-CDF7-3644-A604-96CEB253BA19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56" creationId="{762BC695-1910-E347-BD43-494AFF991E75}"/>
          </ac:picMkLst>
        </pc:picChg>
        <pc:picChg chg="del">
          <ac:chgData name="Cramer, Elizabeth S" userId="09ac7b01-435b-4e2f-be25-b6fd0ad581f0" providerId="ADAL" clId="{8E21D403-9D7C-452A-BEC5-375EA1005B27}" dt="2022-04-20T14:47:04.576" v="351" actId="478"/>
          <ac:picMkLst>
            <pc:docMk/>
            <pc:sldMk cId="1590533534" sldId="256"/>
            <ac:picMk id="57" creationId="{A4C6E091-DEF7-7F4F-A629-C1ADE08E1398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58" creationId="{595DCCDE-4B41-B149-A914-08F1C6C5FD23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60" creationId="{5F26ABB4-06BF-BE4E-AE62-509D2D4BBF52}"/>
          </ac:picMkLst>
        </pc:picChg>
        <pc:picChg chg="del">
          <ac:chgData name="Cramer, Elizabeth S" userId="09ac7b01-435b-4e2f-be25-b6fd0ad581f0" providerId="ADAL" clId="{8E21D403-9D7C-452A-BEC5-375EA1005B27}" dt="2022-04-20T14:47:00.573" v="350" actId="478"/>
          <ac:picMkLst>
            <pc:docMk/>
            <pc:sldMk cId="1590533534" sldId="256"/>
            <ac:picMk id="61" creationId="{244996B8-F429-F749-B68A-7199D178F23D}"/>
          </ac:picMkLst>
        </pc:picChg>
        <pc:picChg chg="add mod">
          <ac:chgData name="Cramer, Elizabeth S" userId="09ac7b01-435b-4e2f-be25-b6fd0ad581f0" providerId="ADAL" clId="{8E21D403-9D7C-452A-BEC5-375EA1005B27}" dt="2022-04-21T00:10:50.699" v="2715" actId="164"/>
          <ac:picMkLst>
            <pc:docMk/>
            <pc:sldMk cId="1590533534" sldId="256"/>
            <ac:picMk id="62" creationId="{23D9A21A-AAC3-4E2E-ADB7-D279E09B1A3D}"/>
          </ac:picMkLst>
        </pc:picChg>
        <pc:picChg chg="del">
          <ac:chgData name="Cramer, Elizabeth S" userId="09ac7b01-435b-4e2f-be25-b6fd0ad581f0" providerId="ADAL" clId="{8E21D403-9D7C-452A-BEC5-375EA1005B27}" dt="2022-04-20T14:47:04.576" v="351" actId="478"/>
          <ac:picMkLst>
            <pc:docMk/>
            <pc:sldMk cId="1590533534" sldId="256"/>
            <ac:picMk id="64" creationId="{1DD4668C-0504-6F41-9B8F-6C0980F6754B}"/>
          </ac:picMkLst>
        </pc:picChg>
        <pc:picChg chg="add mod">
          <ac:chgData name="Cramer, Elizabeth S" userId="09ac7b01-435b-4e2f-be25-b6fd0ad581f0" providerId="ADAL" clId="{8E21D403-9D7C-452A-BEC5-375EA1005B27}" dt="2022-04-21T00:10:50.699" v="2715" actId="164"/>
          <ac:picMkLst>
            <pc:docMk/>
            <pc:sldMk cId="1590533534" sldId="256"/>
            <ac:picMk id="97" creationId="{C7D32A56-96F5-4D20-BEB4-98D5EE2674F8}"/>
          </ac:picMkLst>
        </pc:picChg>
        <pc:picChg chg="add mod">
          <ac:chgData name="Cramer, Elizabeth S" userId="09ac7b01-435b-4e2f-be25-b6fd0ad581f0" providerId="ADAL" clId="{8E21D403-9D7C-452A-BEC5-375EA1005B27}" dt="2022-04-21T00:10:50.699" v="2715" actId="164"/>
          <ac:picMkLst>
            <pc:docMk/>
            <pc:sldMk cId="1590533534" sldId="256"/>
            <ac:picMk id="100" creationId="{8BDC0EC6-369B-46D7-82ED-2B502E3A785B}"/>
          </ac:picMkLst>
        </pc:picChg>
        <pc:picChg chg="add del mod">
          <ac:chgData name="Cramer, Elizabeth S" userId="09ac7b01-435b-4e2f-be25-b6fd0ad581f0" providerId="ADAL" clId="{8E21D403-9D7C-452A-BEC5-375EA1005B27}" dt="2022-04-21T00:09:57.618" v="2706"/>
          <ac:picMkLst>
            <pc:docMk/>
            <pc:sldMk cId="1590533534" sldId="256"/>
            <ac:picMk id="102" creationId="{3DC34E74-FDB2-462D-9DF6-2686023875F7}"/>
          </ac:picMkLst>
        </pc:picChg>
        <pc:picChg chg="add del mod">
          <ac:chgData name="Cramer, Elizabeth S" userId="09ac7b01-435b-4e2f-be25-b6fd0ad581f0" providerId="ADAL" clId="{8E21D403-9D7C-452A-BEC5-375EA1005B27}" dt="2022-04-21T00:09:57.618" v="2706"/>
          <ac:picMkLst>
            <pc:docMk/>
            <pc:sldMk cId="1590533534" sldId="256"/>
            <ac:picMk id="103" creationId="{3F8386A7-2BC8-44C0-A1CB-24700129EB47}"/>
          </ac:picMkLst>
        </pc:picChg>
        <pc:picChg chg="add mod">
          <ac:chgData name="Cramer, Elizabeth S" userId="09ac7b01-435b-4e2f-be25-b6fd0ad581f0" providerId="ADAL" clId="{8E21D403-9D7C-452A-BEC5-375EA1005B27}" dt="2022-04-21T00:10:59.981" v="2716" actId="164"/>
          <ac:picMkLst>
            <pc:docMk/>
            <pc:sldMk cId="1590533534" sldId="256"/>
            <ac:picMk id="104" creationId="{F7FC6F02-6327-435B-9248-BB2A77BCF545}"/>
          </ac:picMkLst>
        </pc:picChg>
        <pc:picChg chg="add mod">
          <ac:chgData name="Cramer, Elizabeth S" userId="09ac7b01-435b-4e2f-be25-b6fd0ad581f0" providerId="ADAL" clId="{8E21D403-9D7C-452A-BEC5-375EA1005B27}" dt="2022-04-21T00:10:59.981" v="2716" actId="164"/>
          <ac:picMkLst>
            <pc:docMk/>
            <pc:sldMk cId="1590533534" sldId="256"/>
            <ac:picMk id="105" creationId="{E198291E-330C-49BD-8980-6856DFCF0B3A}"/>
          </ac:picMkLst>
        </pc:picChg>
        <pc:cxnChg chg="mod">
          <ac:chgData name="Cramer, Elizabeth S" userId="09ac7b01-435b-4e2f-be25-b6fd0ad581f0" providerId="ADAL" clId="{8E21D403-9D7C-452A-BEC5-375EA1005B27}" dt="2022-04-20T23:47:32.339" v="2384" actId="1076"/>
          <ac:cxnSpMkLst>
            <pc:docMk/>
            <pc:sldMk cId="1590533534" sldId="256"/>
            <ac:cxnSpMk id="54" creationId="{A513DADB-5082-4082-BC86-13A16BAB9D76}"/>
          </ac:cxnSpMkLst>
        </pc:cxnChg>
        <pc:cxnChg chg="del">
          <ac:chgData name="Cramer, Elizabeth S" userId="09ac7b01-435b-4e2f-be25-b6fd0ad581f0" providerId="ADAL" clId="{8E21D403-9D7C-452A-BEC5-375EA1005B27}" dt="2022-04-20T18:08:15.608" v="1962" actId="478"/>
          <ac:cxnSpMkLst>
            <pc:docMk/>
            <pc:sldMk cId="1590533534" sldId="256"/>
            <ac:cxnSpMk id="59" creationId="{D5AAD8D7-5220-3443-80F2-71012F806974}"/>
          </ac:cxnSpMkLst>
        </pc:cxnChg>
        <pc:cxnChg chg="del">
          <ac:chgData name="Cramer, Elizabeth S" userId="09ac7b01-435b-4e2f-be25-b6fd0ad581f0" providerId="ADAL" clId="{8E21D403-9D7C-452A-BEC5-375EA1005B27}" dt="2022-04-20T14:58:48.497" v="443" actId="478"/>
          <ac:cxnSpMkLst>
            <pc:docMk/>
            <pc:sldMk cId="1590533534" sldId="256"/>
            <ac:cxnSpMk id="65" creationId="{F777251F-E2BA-9346-A915-5CF46FFD8990}"/>
          </ac:cxnSpMkLst>
        </pc:cxnChg>
        <pc:cxnChg chg="mod">
          <ac:chgData name="Cramer, Elizabeth S" userId="09ac7b01-435b-4e2f-be25-b6fd0ad581f0" providerId="ADAL" clId="{8E21D403-9D7C-452A-BEC5-375EA1005B27}" dt="2022-04-20T23:47:19.153" v="2382" actId="1076"/>
          <ac:cxnSpMkLst>
            <pc:docMk/>
            <pc:sldMk cId="1590533534" sldId="256"/>
            <ac:cxnSpMk id="67" creationId="{4FDE7F48-986B-1046-8667-6DF78CC6B7AE}"/>
          </ac:cxnSpMkLst>
        </pc:cxnChg>
        <pc:cxnChg chg="del">
          <ac:chgData name="Cramer, Elizabeth S" userId="09ac7b01-435b-4e2f-be25-b6fd0ad581f0" providerId="ADAL" clId="{8E21D403-9D7C-452A-BEC5-375EA1005B27}" dt="2022-04-20T16:24:05.592" v="1907" actId="478"/>
          <ac:cxnSpMkLst>
            <pc:docMk/>
            <pc:sldMk cId="1590533534" sldId="256"/>
            <ac:cxnSpMk id="126" creationId="{E2E05EAF-30A4-8A46-A8CF-724C487A36A6}"/>
          </ac:cxnSpMkLst>
        </pc:cxnChg>
        <pc:cxnChg chg="mod">
          <ac:chgData name="Cramer, Elizabeth S" userId="09ac7b01-435b-4e2f-be25-b6fd0ad581f0" providerId="ADAL" clId="{8E21D403-9D7C-452A-BEC5-375EA1005B27}" dt="2022-04-20T16:21:06.297" v="1889" actId="1076"/>
          <ac:cxnSpMkLst>
            <pc:docMk/>
            <pc:sldMk cId="1590533534" sldId="256"/>
            <ac:cxnSpMk id="127" creationId="{91B45F0A-3FB7-E64D-8AD9-EC1DF4C7C84D}"/>
          </ac:cxnSpMkLst>
        </pc:cxnChg>
      </pc:sldChg>
      <pc:sldChg chg="delSp del mod">
        <pc:chgData name="Cramer, Elizabeth S" userId="09ac7b01-435b-4e2f-be25-b6fd0ad581f0" providerId="ADAL" clId="{8E21D403-9D7C-452A-BEC5-375EA1005B27}" dt="2022-04-20T23:55:04.219" v="2613" actId="47"/>
        <pc:sldMkLst>
          <pc:docMk/>
          <pc:sldMk cId="77848265" sldId="257"/>
        </pc:sldMkLst>
        <pc:graphicFrameChg chg="del">
          <ac:chgData name="Cramer, Elizabeth S" userId="09ac7b01-435b-4e2f-be25-b6fd0ad581f0" providerId="ADAL" clId="{8E21D403-9D7C-452A-BEC5-375EA1005B27}" dt="2022-04-20T23:55:00.094" v="2612" actId="478"/>
          <ac:graphicFrameMkLst>
            <pc:docMk/>
            <pc:sldMk cId="77848265" sldId="257"/>
            <ac:graphicFrameMk id="4" creationId="{29696DD0-5614-4F94-A33F-CC083B2993A8}"/>
          </ac:graphicFrameMkLst>
        </pc:graphicFrameChg>
        <pc:picChg chg="del">
          <ac:chgData name="Cramer, Elizabeth S" userId="09ac7b01-435b-4e2f-be25-b6fd0ad581f0" providerId="ADAL" clId="{8E21D403-9D7C-452A-BEC5-375EA1005B27}" dt="2022-04-20T23:51:59.011" v="2597" actId="21"/>
          <ac:picMkLst>
            <pc:docMk/>
            <pc:sldMk cId="77848265" sldId="257"/>
            <ac:picMk id="2" creationId="{8DA7A3A5-51C0-418A-A04E-89DAE1A8AD45}"/>
          </ac:picMkLst>
        </pc:picChg>
        <pc:picChg chg="del">
          <ac:chgData name="Cramer, Elizabeth S" userId="09ac7b01-435b-4e2f-be25-b6fd0ad581f0" providerId="ADAL" clId="{8E21D403-9D7C-452A-BEC5-375EA1005B27}" dt="2022-04-20T23:53:25.646" v="2611" actId="21"/>
          <ac:picMkLst>
            <pc:docMk/>
            <pc:sldMk cId="77848265" sldId="257"/>
            <ac:picMk id="3" creationId="{7E491596-BAF4-4581-955D-02D8AFB9785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5/4/2022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6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D9161BB-E4C1-BC4C-9123-ECF00498250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870170" y="31426150"/>
            <a:ext cx="22098000" cy="1050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Placeholder for the unit name here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632524"/>
            <a:ext cx="43891200" cy="1285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3F412165-9BF3-42F7-B4A0-664E26A19AFB}"/>
              </a:ext>
            </a:extLst>
          </p:cNvPr>
          <p:cNvGrpSpPr/>
          <p:nvPr/>
        </p:nvGrpSpPr>
        <p:grpSpPr>
          <a:xfrm>
            <a:off x="12601481" y="18233062"/>
            <a:ext cx="18718996" cy="12906823"/>
            <a:chOff x="12564159" y="18195740"/>
            <a:chExt cx="18718996" cy="12906823"/>
          </a:xfrm>
        </p:grpSpPr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E9073FCB-0C85-4FEF-984E-69A149E2F67A}"/>
                </a:ext>
              </a:extLst>
            </p:cNvPr>
            <p:cNvGrpSpPr/>
            <p:nvPr/>
          </p:nvGrpSpPr>
          <p:grpSpPr>
            <a:xfrm>
              <a:off x="12564159" y="18195740"/>
              <a:ext cx="18718996" cy="12906823"/>
              <a:chOff x="12589589" y="17598110"/>
              <a:chExt cx="18718996" cy="12906823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03478991-CA80-4606-A9B5-C3C0502E05A6}"/>
                  </a:ext>
                </a:extLst>
              </p:cNvPr>
              <p:cNvGrpSpPr/>
              <p:nvPr/>
            </p:nvGrpSpPr>
            <p:grpSpPr>
              <a:xfrm>
                <a:off x="12589589" y="17598110"/>
                <a:ext cx="18718996" cy="12906823"/>
                <a:chOff x="12589589" y="16367383"/>
                <a:chExt cx="18718996" cy="12906823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B493F41F-288E-46CC-AB2E-264FBD380D61}"/>
                    </a:ext>
                  </a:extLst>
                </p:cNvPr>
                <p:cNvGrpSpPr/>
                <p:nvPr/>
              </p:nvGrpSpPr>
              <p:grpSpPr>
                <a:xfrm>
                  <a:off x="12589589" y="16494562"/>
                  <a:ext cx="18718996" cy="12779644"/>
                  <a:chOff x="12589589" y="16494562"/>
                  <a:chExt cx="18718996" cy="12779644"/>
                </a:xfrm>
              </p:grpSpPr>
              <p:pic>
                <p:nvPicPr>
                  <p:cNvPr id="12" name="Picture 11">
                    <a:extLst>
                      <a:ext uri="{FF2B5EF4-FFF2-40B4-BE49-F238E27FC236}">
                        <a16:creationId xmlns:a16="http://schemas.microsoft.com/office/drawing/2014/main" id="{7E2698DD-9DD8-4564-B909-28C9EB70D9D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2735302" y="16494562"/>
                    <a:ext cx="17471288" cy="9440592"/>
                  </a:xfrm>
                  <a:prstGeom prst="rect">
                    <a:avLst/>
                  </a:prstGeom>
                </p:spPr>
              </p:pic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AB7AE09F-E9F3-4B4D-AAE5-5A37EAAE234A}"/>
                      </a:ext>
                    </a:extLst>
                  </p:cNvPr>
                  <p:cNvSpPr txBox="1"/>
                  <p:nvPr/>
                </p:nvSpPr>
                <p:spPr>
                  <a:xfrm>
                    <a:off x="12589589" y="26678624"/>
                    <a:ext cx="18718996" cy="2595582"/>
                  </a:xfrm>
                  <a:prstGeom prst="rect">
                    <a:avLst/>
                  </a:prstGeom>
                </p:spPr>
                <p:txBody>
                  <a:bodyPr wrap="square" lIns="91440" tIns="45720" rIns="91440" bIns="45720" rtlCol="0" anchor="t">
                    <a:spAutoFit/>
                  </a:bodyPr>
                  <a:lstStyle/>
                  <a:p>
                    <a:pPr algn="ctr">
                      <a:lnSpc>
                        <a:spcPct val="130000"/>
                      </a:lnSpc>
                    </a:pPr>
                    <a:r>
                      <a:rPr lang="en-US" sz="3200" b="1">
                        <a:cs typeface="Georgia" charset="0"/>
                      </a:rPr>
                      <a:t>Number of High-Risk (MEDD&gt;90) Opioid Prescriptions Written With and Without Naloxone</a:t>
                    </a:r>
                  </a:p>
                  <a:p>
                    <a:pPr algn="ctr">
                      <a:lnSpc>
                        <a:spcPct val="130000"/>
                      </a:lnSpc>
                    </a:pPr>
                    <a:r>
                      <a:rPr lang="en-US" sz="3200" b="1">
                        <a:cs typeface="Georgia" charset="0"/>
                      </a:rPr>
                      <a:t>Co-Prescription by Month May 2021-March 2022</a:t>
                    </a:r>
                    <a:endParaRPr lang="en-US" sz="3200" b="1">
                      <a:ea typeface="Roboto"/>
                      <a:cs typeface="Georgia" charset="0"/>
                    </a:endParaRPr>
                  </a:p>
                  <a:p>
                    <a:pPr>
                      <a:lnSpc>
                        <a:spcPct val="130000"/>
                      </a:lnSpc>
                    </a:pPr>
                    <a:r>
                      <a:rPr lang="en-US" sz="3200">
                        <a:cs typeface="Georgia" charset="0"/>
                      </a:rPr>
                      <a:t>Total High-Risk Prescriptions Written:                            D vs E: p=0.45    D vs F: p=0.65   E vs F: p=0.89   </a:t>
                    </a:r>
                  </a:p>
                  <a:p>
                    <a:pPr>
                      <a:lnSpc>
                        <a:spcPct val="130000"/>
                      </a:lnSpc>
                    </a:pPr>
                    <a:r>
                      <a:rPr lang="en-US" sz="3200">
                        <a:cs typeface="Georgia" charset="0"/>
                      </a:rPr>
                      <a:t>%High-Risk Prescriptions Written Without Naloxone:  D vs E: p=0.70    D vs F: p=0.09   E vs F: p=0.05    </a:t>
                    </a:r>
                    <a:endParaRPr lang="en-US" sz="3200">
                      <a:ea typeface="Roboto"/>
                      <a:cs typeface="Georgia" charset="0"/>
                    </a:endParaRPr>
                  </a:p>
                </p:txBody>
              </p:sp>
              <p:sp>
                <p:nvSpPr>
                  <p:cNvPr id="48" name="Left Brace 47">
                    <a:extLst>
                      <a:ext uri="{FF2B5EF4-FFF2-40B4-BE49-F238E27FC236}">
                        <a16:creationId xmlns:a16="http://schemas.microsoft.com/office/drawing/2014/main" id="{7F659B07-A178-444C-B123-04BC2F1F0C5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5757974" y="22822922"/>
                    <a:ext cx="727316" cy="3822294"/>
                  </a:xfrm>
                  <a:prstGeom prst="leftBrac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Left Brace 48">
                    <a:extLst>
                      <a:ext uri="{FF2B5EF4-FFF2-40B4-BE49-F238E27FC236}">
                        <a16:creationId xmlns:a16="http://schemas.microsoft.com/office/drawing/2014/main" id="{97E889C8-A4A0-42DA-A4BC-0D2BB4EA3F8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9761869" y="22763598"/>
                    <a:ext cx="727316" cy="3822294"/>
                  </a:xfrm>
                  <a:prstGeom prst="leftBrac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Left Brace 49">
                    <a:extLst>
                      <a:ext uri="{FF2B5EF4-FFF2-40B4-BE49-F238E27FC236}">
                        <a16:creationId xmlns:a16="http://schemas.microsoft.com/office/drawing/2014/main" id="{B03905F1-FF19-4020-BB5F-66A8F0F5B71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5248364" y="22763598"/>
                    <a:ext cx="727316" cy="3822294"/>
                  </a:xfrm>
                  <a:prstGeom prst="leftBrac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8DB8371F-F2C2-4E0B-A84D-144B3531C5DB}"/>
                      </a:ext>
                    </a:extLst>
                  </p:cNvPr>
                  <p:cNvSpPr txBox="1"/>
                  <p:nvPr/>
                </p:nvSpPr>
                <p:spPr>
                  <a:xfrm>
                    <a:off x="25956697" y="23291450"/>
                    <a:ext cx="792936" cy="820738"/>
                  </a:xfrm>
                  <a:prstGeom prst="rect">
                    <a:avLst/>
                  </a:prstGeom>
                </p:spPr>
                <p:txBody>
                  <a:bodyPr wrap="square" rtlCol="0">
                    <a:spAutoFit/>
                  </a:bodyPr>
                  <a:lstStyle/>
                  <a:p>
                    <a:pPr algn="l">
                      <a:lnSpc>
                        <a:spcPct val="130000"/>
                      </a:lnSpc>
                      <a:spcBef>
                        <a:spcPts val="1800"/>
                      </a:spcBef>
                      <a:spcAft>
                        <a:spcPts val="1400"/>
                      </a:spcAft>
                    </a:pPr>
                    <a:r>
                      <a:rPr lang="en-US" sz="4000" b="1">
                        <a:cs typeface="Georgia" charset="0"/>
                      </a:rPr>
                      <a:t>F</a:t>
                    </a:r>
                    <a:endParaRPr lang="en-US" sz="2800" b="1">
                      <a:cs typeface="Georgia" charset="0"/>
                    </a:endParaRPr>
                  </a:p>
                </p:txBody>
              </p:sp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1B71A4B7-06DB-4F55-9C8D-3ED7C733370A}"/>
                      </a:ext>
                    </a:extLst>
                  </p:cNvPr>
                  <p:cNvSpPr txBox="1"/>
                  <p:nvPr/>
                </p:nvSpPr>
                <p:spPr>
                  <a:xfrm>
                    <a:off x="15379838" y="23337160"/>
                    <a:ext cx="792936" cy="820738"/>
                  </a:xfrm>
                  <a:prstGeom prst="rect">
                    <a:avLst/>
                  </a:prstGeom>
                </p:spPr>
                <p:txBody>
                  <a:bodyPr wrap="square" rtlCol="0">
                    <a:spAutoFit/>
                  </a:bodyPr>
                  <a:lstStyle/>
                  <a:p>
                    <a:pPr algn="l">
                      <a:lnSpc>
                        <a:spcPct val="130000"/>
                      </a:lnSpc>
                      <a:spcBef>
                        <a:spcPts val="1800"/>
                      </a:spcBef>
                      <a:spcAft>
                        <a:spcPts val="1400"/>
                      </a:spcAft>
                    </a:pPr>
                    <a:r>
                      <a:rPr lang="en-US" sz="4000" b="1">
                        <a:cs typeface="Georgia" charset="0"/>
                      </a:rPr>
                      <a:t>D</a:t>
                    </a:r>
                    <a:endParaRPr lang="en-US" sz="2800" b="1">
                      <a:cs typeface="Georgia" charset="0"/>
                    </a:endParaRPr>
                  </a:p>
                </p:txBody>
              </p: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839D8763-307F-4F5C-BAC0-388328784071}"/>
                      </a:ext>
                    </a:extLst>
                  </p:cNvPr>
                  <p:cNvSpPr txBox="1"/>
                  <p:nvPr/>
                </p:nvSpPr>
                <p:spPr>
                  <a:xfrm>
                    <a:off x="19950873" y="23203849"/>
                    <a:ext cx="792936" cy="820738"/>
                  </a:xfrm>
                  <a:prstGeom prst="rect">
                    <a:avLst/>
                  </a:prstGeom>
                </p:spPr>
                <p:txBody>
                  <a:bodyPr wrap="square" rtlCol="0">
                    <a:spAutoFit/>
                  </a:bodyPr>
                  <a:lstStyle/>
                  <a:p>
                    <a:pPr algn="l">
                      <a:lnSpc>
                        <a:spcPct val="130000"/>
                      </a:lnSpc>
                      <a:spcBef>
                        <a:spcPts val="1800"/>
                      </a:spcBef>
                      <a:spcAft>
                        <a:spcPts val="1400"/>
                      </a:spcAft>
                    </a:pPr>
                    <a:r>
                      <a:rPr lang="en-US" sz="4000" b="1">
                        <a:cs typeface="Georgia" charset="0"/>
                      </a:rPr>
                      <a:t>E</a:t>
                    </a:r>
                    <a:endParaRPr lang="en-US" sz="2800" b="1">
                      <a:cs typeface="Georgia" charset="0"/>
                    </a:endParaRPr>
                  </a:p>
                </p:txBody>
              </p:sp>
            </p:grpSp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F92D7311-D425-4DEF-9E5A-7129910E51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3077109" y="16367383"/>
                  <a:ext cx="753392" cy="1364251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3CA1E6E-B357-4AD6-ABDA-3A41D82FD3FA}"/>
                    </a:ext>
                  </a:extLst>
                </p:cNvPr>
                <p:cNvSpPr txBox="1"/>
                <p:nvPr/>
              </p:nvSpPr>
              <p:spPr>
                <a:xfrm>
                  <a:off x="13886513" y="16367383"/>
                  <a:ext cx="4079079" cy="1316258"/>
                </a:xfrm>
                <a:prstGeom prst="rect">
                  <a:avLst/>
                </a:prstGeom>
              </p:spPr>
              <p:txBody>
                <a:bodyPr wrap="square" rtlCol="0">
                  <a:spAutoFit/>
                </a:bodyPr>
                <a:lstStyle/>
                <a:p>
                  <a:pPr algn="l">
                    <a:lnSpc>
                      <a:spcPct val="13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sz="2800">
                      <a:cs typeface="Georgia" charset="0"/>
                    </a:rPr>
                    <a:t>With Naloxone</a:t>
                  </a:r>
                </a:p>
                <a:p>
                  <a:pPr algn="l">
                    <a:lnSpc>
                      <a:spcPct val="130000"/>
                    </a:lnSpc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sz="2800">
                      <a:cs typeface="Georgia" charset="0"/>
                    </a:rPr>
                    <a:t>Without Naloxone</a:t>
                  </a:r>
                </a:p>
              </p:txBody>
            </p:sp>
          </p:grpSp>
          <p:pic>
            <p:nvPicPr>
              <p:cNvPr id="104" name="Graphic 103" descr="Storytelling with solid fill">
                <a:extLst>
                  <a:ext uri="{FF2B5EF4-FFF2-40B4-BE49-F238E27FC236}">
                    <a16:creationId xmlns:a16="http://schemas.microsoft.com/office/drawing/2014/main" id="{F7FC6F02-6327-435B-9248-BB2A77BCF5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411575" y="2488571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05" name="Graphic 104" descr="Monitor with solid fill">
                <a:extLst>
                  <a:ext uri="{FF2B5EF4-FFF2-40B4-BE49-F238E27FC236}">
                    <a16:creationId xmlns:a16="http://schemas.microsoft.com/office/drawing/2014/main" id="{E198291E-330C-49BD-8980-6856DFCF0B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2836570" y="25096477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2BAFD24-AD96-4029-BA2D-719D27B7CC49}"/>
                </a:ext>
              </a:extLst>
            </p:cNvPr>
            <p:cNvSpPr txBox="1"/>
            <p:nvPr/>
          </p:nvSpPr>
          <p:spPr>
            <a:xfrm>
              <a:off x="12564159" y="18343198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50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5860A9B-E767-457A-8854-2E214EE987C7}"/>
                </a:ext>
              </a:extLst>
            </p:cNvPr>
            <p:cNvSpPr txBox="1"/>
            <p:nvPr/>
          </p:nvSpPr>
          <p:spPr>
            <a:xfrm>
              <a:off x="12564159" y="20050565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40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B76C8D9-28D0-494E-835E-2A6AE6A16D8B}"/>
                </a:ext>
              </a:extLst>
            </p:cNvPr>
            <p:cNvSpPr txBox="1"/>
            <p:nvPr/>
          </p:nvSpPr>
          <p:spPr>
            <a:xfrm>
              <a:off x="12622748" y="21778250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30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D3CFF4E-D5C3-435B-B095-4A23F8AD53D6}"/>
                </a:ext>
              </a:extLst>
            </p:cNvPr>
            <p:cNvSpPr txBox="1"/>
            <p:nvPr/>
          </p:nvSpPr>
          <p:spPr>
            <a:xfrm>
              <a:off x="12622748" y="23521687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20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5057448-E799-4B9E-9766-7E9E91457EF8}"/>
                </a:ext>
              </a:extLst>
            </p:cNvPr>
            <p:cNvSpPr txBox="1"/>
            <p:nvPr/>
          </p:nvSpPr>
          <p:spPr>
            <a:xfrm>
              <a:off x="12620917" y="25185816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10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78647A5-43D0-495C-BC22-F32DFE1880E3}"/>
                </a:ext>
              </a:extLst>
            </p:cNvPr>
            <p:cNvSpPr txBox="1"/>
            <p:nvPr/>
          </p:nvSpPr>
          <p:spPr>
            <a:xfrm>
              <a:off x="12688914" y="26874522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0</a:t>
              </a:r>
            </a:p>
          </p:txBody>
        </p:sp>
      </p:grpSp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990071" y="5762092"/>
            <a:ext cx="11054738" cy="1124242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effectLst/>
                <a:latin typeface="+mn-lt"/>
                <a:ea typeface="Calibri" panose="020F0502020204030204" pitchFamily="34" charset="0"/>
                <a:cs typeface="Times New Roman"/>
              </a:rPr>
              <a:t>The CDC estimates that 93,000 Americans died of an overdose in 2020, with 74% of deaths attributed to opioid overdose. The opioid antagonist, naloxone, plays an essential role in evidence-based strategies for decreasing opioid-related fatalities but remains under-prescribed</a:t>
            </a:r>
            <a:r>
              <a:rPr lang="en-US" sz="3000" dirty="0">
                <a:latin typeface="+mn-lt"/>
                <a:ea typeface="Calibri" panose="020F0502020204030204" pitchFamily="34" charset="0"/>
                <a:cs typeface="Times New Roman"/>
              </a:rPr>
              <a:t>. </a:t>
            </a:r>
            <a:r>
              <a:rPr lang="en-US" sz="3000" dirty="0">
                <a:ea typeface="+mj-lt"/>
                <a:cs typeface="+mj-lt"/>
              </a:rPr>
              <a:t>In 2018, clinicians only provided 1 naloxone prescription for every 69 high-dose opioid prescriptions. </a:t>
            </a:r>
            <a:r>
              <a:rPr lang="en-US" sz="3000" dirty="0">
                <a:latin typeface="+mn-lt"/>
                <a:ea typeface="Calibri" panose="020F0502020204030204" pitchFamily="34" charset="0"/>
                <a:cs typeface="Times New Roman"/>
              </a:rPr>
              <a:t>The 2018 CDC recommendations are to prescribe naloxone to the following patients:</a:t>
            </a:r>
            <a:endParaRPr lang="en-US" sz="3000" dirty="0">
              <a:effectLst/>
              <a:latin typeface="+mn-lt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ea typeface="Arial" charset="0"/>
              <a:cs typeface="Times New Roman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ea typeface="Arial" charset="0"/>
                <a:cs typeface="Arial"/>
              </a:rPr>
              <a:t>PATIENTS AT HIGH-RISK OF OPIOID OVERDOSE WHO SHOULD BE PRESCRIBED NALOXONE (CDC 2018)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  <a:ea typeface="Roboto"/>
                <a:cs typeface="Arial"/>
              </a:rPr>
              <a:t>Patients with history of overdose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  <a:ea typeface="Roboto"/>
                <a:cs typeface="Arial"/>
              </a:rPr>
              <a:t>Patients with history of substance use disorder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+mn-lt"/>
                <a:ea typeface="Roboto"/>
                <a:cs typeface="Arial"/>
              </a:rPr>
              <a:t>Patients prescribed higher opioid dosage (&gt;50 MME/day), or concurrent benzodiazepine use are present.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0071" y="15036645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Placeholder 14">
            <a:extLst>
              <a:ext uri="{FF2B5EF4-FFF2-40B4-BE49-F238E27FC236}">
                <a16:creationId xmlns:a16="http://schemas.microsoft.com/office/drawing/2014/main" id="{F49A4787-9719-414C-BC45-15D43839F319}"/>
              </a:ext>
            </a:extLst>
          </p:cNvPr>
          <p:cNvSpPr txBox="1">
            <a:spLocks/>
          </p:cNvSpPr>
          <p:nvPr/>
        </p:nvSpPr>
        <p:spPr>
          <a:xfrm>
            <a:off x="13496004" y="5778270"/>
            <a:ext cx="15415859" cy="262419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Results</a:t>
            </a:r>
          </a:p>
        </p:txBody>
      </p:sp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31283156" y="16211038"/>
            <a:ext cx="11503625" cy="999089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ea typeface="Roboto"/>
                <a:cs typeface="Arial"/>
              </a:rPr>
              <a:t>Conclusions</a:t>
            </a:r>
            <a:endParaRPr lang="en-US" b="1" dirty="0"/>
          </a:p>
          <a:p>
            <a:pPr marL="4572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har char="•"/>
              <a:defRPr/>
            </a:pPr>
            <a:r>
              <a:rPr lang="en-US" sz="3000" dirty="0">
                <a:latin typeface="+mn-lt"/>
                <a:ea typeface="Arial" charset="0"/>
                <a:cs typeface="Arial"/>
              </a:rPr>
              <a:t>The BPA </a:t>
            </a:r>
            <a:r>
              <a:rPr lang="en-US" sz="3000">
                <a:latin typeface="+mn-lt"/>
                <a:ea typeface="Arial" charset="0"/>
                <a:cs typeface="Arial"/>
              </a:rPr>
              <a:t>alone 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significantly improved naloxone prescribing rates. It is possible that the combination of the two approaches together, lecture followed by BPA, was complementary</a:t>
            </a:r>
            <a:r>
              <a:rPr lang="en-US" sz="3000">
                <a:latin typeface="+mn-lt"/>
                <a:ea typeface="Arial" charset="0"/>
                <a:cs typeface="Arial"/>
              </a:rPr>
              <a:t> for this effect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. </a:t>
            </a:r>
          </a:p>
          <a:p>
            <a:pPr marL="4572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har char="•"/>
              <a:defRPr/>
            </a:pPr>
            <a:r>
              <a:rPr lang="en-US" sz="3000" dirty="0">
                <a:latin typeface="+mn-lt"/>
                <a:ea typeface="Arial" charset="0"/>
                <a:cs typeface="Arial"/>
              </a:rPr>
              <a:t>In addition to increasing the total number of naloxone </a:t>
            </a:r>
            <a:r>
              <a:rPr lang="en-US" sz="3000">
                <a:latin typeface="+mn-lt"/>
                <a:ea typeface="Arial" charset="0"/>
                <a:cs typeface="Arial"/>
              </a:rPr>
              <a:t>prescriptions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, it appears the BPA had a nearly significant effect on decreasing the </a:t>
            </a:r>
            <a:r>
              <a:rPr lang="en-US" sz="3000">
                <a:latin typeface="+mn-lt"/>
                <a:ea typeface="Arial" charset="0"/>
                <a:cs typeface="Arial"/>
              </a:rPr>
              <a:t>likelihood 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of high-risk </a:t>
            </a:r>
            <a:r>
              <a:rPr lang="en-US" sz="3000">
                <a:latin typeface="+mn-lt"/>
                <a:ea typeface="Arial" charset="0"/>
                <a:cs typeface="Arial"/>
              </a:rPr>
              <a:t>opioid prescriptions written without a naloxone co-prescription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.</a:t>
            </a:r>
            <a:endParaRPr lang="en-US" sz="3000">
              <a:latin typeface="+mn-lt"/>
              <a:ea typeface="Arial" charset="0"/>
              <a:cs typeface="Arial"/>
            </a:endParaRPr>
          </a:p>
          <a:p>
            <a:pPr marL="457200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har char="•"/>
              <a:defRPr/>
            </a:pPr>
            <a:r>
              <a:rPr lang="en-US" sz="3000" dirty="0">
                <a:latin typeface="+mn-lt"/>
                <a:ea typeface="Arial" charset="0"/>
                <a:cs typeface="Arial"/>
              </a:rPr>
              <a:t>The efficiency of the BPA has not decreased significantly over time </a:t>
            </a:r>
            <a:r>
              <a:rPr lang="en-US" sz="3000" dirty="0">
                <a:ea typeface="+mj-lt"/>
                <a:cs typeface="+mj-lt"/>
              </a:rPr>
              <a:t>and bears further study.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 The instances of BPA override should be further examined to determine if further modification is needed to the BPA, or if further clinician education is needed.</a:t>
            </a:r>
            <a:endParaRPr lang="en-US" sz="3000" dirty="0">
              <a:latin typeface="+mn-lt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2700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FDE7F48-986B-1046-8667-6DF78CC6B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301936" y="2523714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ferences">
            <a:extLst>
              <a:ext uri="{FF2B5EF4-FFF2-40B4-BE49-F238E27FC236}">
                <a16:creationId xmlns:a16="http://schemas.microsoft.com/office/drawing/2014/main" id="{9394BCED-FB23-0444-A4D0-6FBF2B4652DA}"/>
              </a:ext>
            </a:extLst>
          </p:cNvPr>
          <p:cNvSpPr txBox="1">
            <a:spLocks/>
          </p:cNvSpPr>
          <p:nvPr/>
        </p:nvSpPr>
        <p:spPr>
          <a:xfrm>
            <a:off x="31377756" y="26201313"/>
            <a:ext cx="6677916" cy="753818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400" b="1" i="0" dirty="0">
                <a:solidFill>
                  <a:srgbClr val="53565A"/>
                </a:solidFill>
                <a:effectLst/>
                <a:latin typeface="Roboto"/>
                <a:ea typeface="Roboto"/>
                <a:cs typeface="Arial"/>
              </a:rPr>
              <a:t>For references, supplementary info</a:t>
            </a:r>
            <a:r>
              <a:rPr lang="en-US" sz="4400" b="1" dirty="0">
                <a:solidFill>
                  <a:srgbClr val="53565A"/>
                </a:solidFill>
                <a:latin typeface="Roboto"/>
                <a:ea typeface="Roboto"/>
                <a:cs typeface="Arial"/>
              </a:rPr>
              <a:t>, and contact information please refer to the QR code:</a:t>
            </a:r>
            <a:endParaRPr lang="en-US" sz="100" b="1" i="0" dirty="0">
              <a:solidFill>
                <a:srgbClr val="53565A"/>
              </a:solidFill>
              <a:effectLst/>
              <a:latin typeface="Roboto"/>
              <a:ea typeface="Roboto"/>
              <a:cs typeface="Arial"/>
            </a:endParaRPr>
          </a:p>
        </p:txBody>
      </p:sp>
      <p:sp>
        <p:nvSpPr>
          <p:cNvPr id="80" name="Title 291">
            <a:extLst>
              <a:ext uri="{FF2B5EF4-FFF2-40B4-BE49-F238E27FC236}">
                <a16:creationId xmlns:a16="http://schemas.microsoft.com/office/drawing/2014/main" id="{3C48674A-797C-4189-974F-59B5589F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986" y="856554"/>
            <a:ext cx="38659597" cy="2185637"/>
          </a:xfrm>
        </p:spPr>
        <p:txBody>
          <a:bodyPr/>
          <a:lstStyle/>
          <a:p>
            <a:r>
              <a:rPr lang="en-US" sz="8000" dirty="0">
                <a:effectLst/>
                <a:ea typeface="Calibri" panose="020F0502020204030204" pitchFamily="34" charset="0"/>
              </a:rPr>
              <a:t>Traditional Education vs the Use of Clinical Decision-Making Tools to Improve Rates of Appropriate Naloxone Prescribing </a:t>
            </a:r>
            <a:endParaRPr lang="en-US" sz="102800" dirty="0"/>
          </a:p>
        </p:txBody>
      </p:sp>
      <p:sp>
        <p:nvSpPr>
          <p:cNvPr id="81" name="Text Placeholder 119">
            <a:extLst>
              <a:ext uri="{FF2B5EF4-FFF2-40B4-BE49-F238E27FC236}">
                <a16:creationId xmlns:a16="http://schemas.microsoft.com/office/drawing/2014/main" id="{FCABEB5F-4205-489A-8478-A33BC8A50D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69522" y="3042191"/>
            <a:ext cx="40607232" cy="1050925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5700" dirty="0">
                <a:ea typeface="Roboto"/>
                <a:cs typeface="Arial"/>
              </a:rPr>
              <a:t>Elizabeth Cramer MD</a:t>
            </a:r>
            <a:r>
              <a:rPr lang="en-US" sz="5700" baseline="30000" dirty="0">
                <a:ea typeface="Roboto"/>
                <a:cs typeface="Arial"/>
              </a:rPr>
              <a:t>1</a:t>
            </a:r>
            <a:r>
              <a:rPr lang="en-US" sz="5700" dirty="0">
                <a:ea typeface="Roboto"/>
                <a:cs typeface="Arial"/>
              </a:rPr>
              <a:t>, Brigit E. Ray MD MME</a:t>
            </a:r>
            <a:r>
              <a:rPr lang="en-US" sz="5700" baseline="30000" dirty="0">
                <a:ea typeface="Roboto"/>
                <a:cs typeface="Arial"/>
              </a:rPr>
              <a:t>1</a:t>
            </a:r>
            <a:r>
              <a:rPr lang="en-US" sz="5700" dirty="0">
                <a:ea typeface="Roboto"/>
                <a:cs typeface="Arial"/>
              </a:rPr>
              <a:t>, Ethan Kuperman MD</a:t>
            </a:r>
            <a:r>
              <a:rPr lang="en-US" sz="5700" baseline="30000" dirty="0">
                <a:ea typeface="Roboto"/>
                <a:cs typeface="Arial"/>
              </a:rPr>
              <a:t>2</a:t>
            </a:r>
            <a:r>
              <a:rPr lang="en-US" sz="5700" dirty="0">
                <a:ea typeface="Roboto"/>
                <a:cs typeface="Arial"/>
              </a:rPr>
              <a:t>, James M. Blum MD</a:t>
            </a:r>
            <a:r>
              <a:rPr lang="en-US" sz="5700" baseline="30000" dirty="0">
                <a:ea typeface="Roboto"/>
                <a:cs typeface="Arial"/>
              </a:rPr>
              <a:t>3</a:t>
            </a:r>
            <a:r>
              <a:rPr lang="en-US" sz="5700" dirty="0">
                <a:ea typeface="Roboto"/>
                <a:cs typeface="Arial"/>
              </a:rPr>
              <a:t>, Alison Pauley MSN RN</a:t>
            </a:r>
            <a:r>
              <a:rPr lang="en-US" sz="5700" baseline="30000" dirty="0"/>
              <a:t>4</a:t>
            </a:r>
            <a:r>
              <a:rPr lang="en-US" sz="5700">
                <a:ea typeface="Roboto"/>
                <a:cs typeface="Arial"/>
              </a:rPr>
              <a:t>, </a:t>
            </a:r>
          </a:p>
          <a:p>
            <a:r>
              <a:rPr lang="en-US" sz="5700">
                <a:ea typeface="Roboto"/>
                <a:cs typeface="Arial"/>
              </a:rPr>
              <a:t>Sarah </a:t>
            </a:r>
            <a:r>
              <a:rPr lang="en-US" sz="5700" dirty="0">
                <a:ea typeface="Roboto"/>
                <a:cs typeface="Arial"/>
              </a:rPr>
              <a:t>Hacker</a:t>
            </a:r>
            <a:r>
              <a:rPr lang="en-US" sz="5700" baseline="30000" dirty="0"/>
              <a:t>4</a:t>
            </a:r>
            <a:r>
              <a:rPr lang="en-US" sz="5700" dirty="0">
                <a:ea typeface="Roboto"/>
                <a:cs typeface="Arial"/>
              </a:rPr>
              <a:t>, Nathan Meyer</a:t>
            </a:r>
            <a:r>
              <a:rPr lang="en-US" sz="5700" baseline="30000" dirty="0"/>
              <a:t>4</a:t>
            </a:r>
            <a:r>
              <a:rPr lang="en-US" sz="5700" dirty="0">
                <a:ea typeface="Roboto"/>
                <a:cs typeface="Arial"/>
              </a:rPr>
              <a:t>, </a:t>
            </a:r>
            <a:r>
              <a:rPr lang="en-US" sz="5700" dirty="0">
                <a:effectLst/>
                <a:ea typeface="Calibri" panose="020F0502020204030204" pitchFamily="34" charset="0"/>
                <a:cs typeface="Arial"/>
              </a:rPr>
              <a:t>Nader Shakir DO</a:t>
            </a:r>
            <a:r>
              <a:rPr lang="en-US" sz="5700" baseline="30000" dirty="0">
                <a:ea typeface="Roboto"/>
                <a:cs typeface="Arial"/>
              </a:rPr>
              <a:t>1</a:t>
            </a:r>
            <a:r>
              <a:rPr lang="en-US" sz="5700" dirty="0">
                <a:effectLst/>
                <a:ea typeface="Calibri" panose="020F0502020204030204" pitchFamily="34" charset="0"/>
                <a:cs typeface="Arial"/>
              </a:rPr>
              <a:t>, Harris Syed MD</a:t>
            </a:r>
            <a:r>
              <a:rPr lang="en-US" sz="5400" baseline="30000" dirty="0">
                <a:ea typeface="Roboto"/>
                <a:cs typeface="Arial"/>
              </a:rPr>
              <a:t>1</a:t>
            </a:r>
            <a:endParaRPr lang="en-US" sz="5700" dirty="0">
              <a:ea typeface="Roboto"/>
              <a:cs typeface="Arial"/>
            </a:endParaRPr>
          </a:p>
        </p:txBody>
      </p:sp>
      <p:sp>
        <p:nvSpPr>
          <p:cNvPr id="82" name="Text Placeholder 154">
            <a:extLst>
              <a:ext uri="{FF2B5EF4-FFF2-40B4-BE49-F238E27FC236}">
                <a16:creationId xmlns:a16="http://schemas.microsoft.com/office/drawing/2014/main" id="{FC37164D-1CC3-4563-B653-57EDB4202E6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871249"/>
            <a:ext cx="38727062" cy="719137"/>
          </a:xfrm>
        </p:spPr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Department of Family Medicine; </a:t>
            </a:r>
            <a:r>
              <a:rPr lang="en-US" baseline="30000" dirty="0"/>
              <a:t>2</a:t>
            </a:r>
            <a:r>
              <a:rPr lang="en-US" dirty="0"/>
              <a:t>Department of Internal Medicine; </a:t>
            </a:r>
            <a:r>
              <a:rPr lang="en-US" baseline="30000" dirty="0"/>
              <a:t>3</a:t>
            </a:r>
            <a:r>
              <a:rPr lang="en-US" dirty="0"/>
              <a:t>Department of Anesthesia; </a:t>
            </a:r>
            <a:r>
              <a:rPr lang="en-US" baseline="30000" dirty="0"/>
              <a:t>4</a:t>
            </a:r>
            <a:r>
              <a:rPr lang="en-US" dirty="0"/>
              <a:t>HCIS; University of Iowa Hospitals and Clinics, Iowa City, IA 52242</a:t>
            </a:r>
          </a:p>
        </p:txBody>
      </p:sp>
      <p:pic>
        <p:nvPicPr>
          <p:cNvPr id="70" name="Picture 69" descr="The University of Iowa">
            <a:extLst>
              <a:ext uri="{FF2B5EF4-FFF2-40B4-BE49-F238E27FC236}">
                <a16:creationId xmlns:a16="http://schemas.microsoft.com/office/drawing/2014/main" id="{5675AA8D-D1FB-421A-9799-EDA4CFE92C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072618" y="30276414"/>
            <a:ext cx="5562075" cy="2641986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513DADB-5082-4082-BC86-13A16BAB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83313" y="15801732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B5C918C-B89E-46A1-8E9B-D4B8B5178859}"/>
              </a:ext>
            </a:extLst>
          </p:cNvPr>
          <p:cNvSpPr txBox="1"/>
          <p:nvPr/>
        </p:nvSpPr>
        <p:spPr>
          <a:xfrm>
            <a:off x="19868012" y="11310657"/>
            <a:ext cx="792936" cy="8207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4000" b="1" dirty="0">
                <a:cs typeface="Georgia" charset="0"/>
              </a:rPr>
              <a:t>B</a:t>
            </a:r>
            <a:endParaRPr lang="en-US" sz="2800" b="1" dirty="0">
              <a:cs typeface="Georgia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76A3D8F-FF1D-41AE-BE05-0C9BCB5A2666}"/>
              </a:ext>
            </a:extLst>
          </p:cNvPr>
          <p:cNvSpPr txBox="1"/>
          <p:nvPr/>
        </p:nvSpPr>
        <p:spPr>
          <a:xfrm>
            <a:off x="30916982" y="14181450"/>
            <a:ext cx="12908599" cy="1315232"/>
          </a:xfrm>
          <a:prstGeom prst="rect">
            <a:avLst/>
          </a:prstGeom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>
                <a:cs typeface="Georgia" charset="0"/>
              </a:rPr>
              <a:t>BPA Efficiency (% of total firings opening the </a:t>
            </a:r>
            <a:r>
              <a:rPr lang="en-US" sz="3200" b="1" err="1">
                <a:cs typeface="Georgia" charset="0"/>
              </a:rPr>
              <a:t>SmartSet</a:t>
            </a:r>
            <a:r>
              <a:rPr lang="en-US" sz="3200" b="1">
                <a:cs typeface="Georgia" charset="0"/>
              </a:rPr>
              <a:t>) by Month</a:t>
            </a:r>
          </a:p>
          <a:p>
            <a:pPr algn="ctr">
              <a:lnSpc>
                <a:spcPct val="130000"/>
              </a:lnSpc>
            </a:pPr>
            <a:r>
              <a:rPr lang="en-US" sz="3200" b="1">
                <a:cs typeface="Georgia" charset="0"/>
              </a:rPr>
              <a:t>Nov 2021-March 2022</a:t>
            </a:r>
            <a:endParaRPr lang="en-US" sz="2800">
              <a:cs typeface="Georgia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73EC9EF-4236-4FAB-B37B-BBD9D89F4EFE}"/>
              </a:ext>
            </a:extLst>
          </p:cNvPr>
          <p:cNvGrpSpPr/>
          <p:nvPr/>
        </p:nvGrpSpPr>
        <p:grpSpPr>
          <a:xfrm>
            <a:off x="31605062" y="6157827"/>
            <a:ext cx="11353568" cy="7632065"/>
            <a:chOff x="31565606" y="6202050"/>
            <a:chExt cx="5941971" cy="6161782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E40C78D6-C646-48D5-B003-C257A9446A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1565606" y="6202050"/>
              <a:ext cx="5941971" cy="6161782"/>
            </a:xfrm>
            <a:prstGeom prst="rect">
              <a:avLst/>
            </a:prstGeom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D1A94C6-E862-4343-BFCF-11283C1FE408}"/>
                </a:ext>
              </a:extLst>
            </p:cNvPr>
            <p:cNvSpPr txBox="1"/>
            <p:nvPr/>
          </p:nvSpPr>
          <p:spPr>
            <a:xfrm>
              <a:off x="33176014" y="10118463"/>
              <a:ext cx="1065481" cy="67505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3200" b="1">
                  <a:cs typeface="Georgia" charset="0"/>
                </a:rPr>
                <a:t>27%</a:t>
              </a:r>
              <a:endParaRPr lang="en-US" sz="2000" b="1">
                <a:cs typeface="Georgia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FC05088-0915-4ED5-8264-63CBE39E06A2}"/>
                </a:ext>
              </a:extLst>
            </p:cNvPr>
            <p:cNvSpPr txBox="1"/>
            <p:nvPr/>
          </p:nvSpPr>
          <p:spPr>
            <a:xfrm>
              <a:off x="34310256" y="10488323"/>
              <a:ext cx="568749" cy="54501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3200" b="1">
                  <a:cs typeface="Georgia" charset="0"/>
                </a:rPr>
                <a:t>33%</a:t>
              </a:r>
              <a:endParaRPr lang="en-US" sz="2000" b="1">
                <a:cs typeface="Georgia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ADDDDDA-58F6-434B-A97E-C23B96440274}"/>
                </a:ext>
              </a:extLst>
            </p:cNvPr>
            <p:cNvSpPr txBox="1"/>
            <p:nvPr/>
          </p:nvSpPr>
          <p:spPr>
            <a:xfrm flipH="1">
              <a:off x="35491149" y="10692451"/>
              <a:ext cx="580006" cy="54501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3200" b="1">
                  <a:cs typeface="Georgia" charset="0"/>
                </a:rPr>
                <a:t>31%</a:t>
              </a:r>
              <a:endParaRPr lang="en-US" sz="2000" b="1">
                <a:cs typeface="Georgia" charset="0"/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A2C59FC-0681-4ADA-9CB6-E94E114EA203}"/>
                </a:ext>
              </a:extLst>
            </p:cNvPr>
            <p:cNvSpPr txBox="1"/>
            <p:nvPr/>
          </p:nvSpPr>
          <p:spPr>
            <a:xfrm>
              <a:off x="36590283" y="10835864"/>
              <a:ext cx="609980" cy="545010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3200" b="1">
                  <a:cs typeface="Georgia" charset="0"/>
                </a:rPr>
                <a:t>28%</a:t>
              </a:r>
              <a:endParaRPr lang="en-US" sz="2000" b="1">
                <a:cs typeface="Georgia" charset="0"/>
              </a:endParaRPr>
            </a:p>
          </p:txBody>
        </p:sp>
      </p:grpSp>
      <p:graphicFrame>
        <p:nvGraphicFramePr>
          <p:cNvPr id="15" name="Table 18">
            <a:extLst>
              <a:ext uri="{FF2B5EF4-FFF2-40B4-BE49-F238E27FC236}">
                <a16:creationId xmlns:a16="http://schemas.microsoft.com/office/drawing/2014/main" id="{739D0418-0AF6-4900-9B64-575D58A6E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89821"/>
              </p:ext>
            </p:extLst>
          </p:nvPr>
        </p:nvGraphicFramePr>
        <p:xfrm>
          <a:off x="13824204" y="15016327"/>
          <a:ext cx="15659622" cy="822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23602">
                  <a:extLst>
                    <a:ext uri="{9D8B030D-6E8A-4147-A177-3AD203B41FA5}">
                      <a16:colId xmlns:a16="http://schemas.microsoft.com/office/drawing/2014/main" val="3538230279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2665970909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3783403371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484981979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1672005329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3089134462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2634620935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1230782686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1136335552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146064561"/>
                    </a:ext>
                  </a:extLst>
                </a:gridCol>
                <a:gridCol w="1423602">
                  <a:extLst>
                    <a:ext uri="{9D8B030D-6E8A-4147-A177-3AD203B41FA5}">
                      <a16:colId xmlns:a16="http://schemas.microsoft.com/office/drawing/2014/main" val="3368000946"/>
                    </a:ext>
                  </a:extLst>
                </a:gridCol>
              </a:tblGrid>
              <a:tr h="605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Jun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Aug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Sept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Oct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Nov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Jan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72"/>
                  </a:ext>
                </a:extLst>
              </a:tr>
            </a:tbl>
          </a:graphicData>
        </a:graphic>
      </p:graphicFrame>
      <p:graphicFrame>
        <p:nvGraphicFramePr>
          <p:cNvPr id="59" name="Table 18">
            <a:extLst>
              <a:ext uri="{FF2B5EF4-FFF2-40B4-BE49-F238E27FC236}">
                <a16:creationId xmlns:a16="http://schemas.microsoft.com/office/drawing/2014/main" id="{9CB40A4B-2235-4AEA-9BE6-862C06E20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893293"/>
              </p:ext>
            </p:extLst>
          </p:nvPr>
        </p:nvGraphicFramePr>
        <p:xfrm>
          <a:off x="13351801" y="27443658"/>
          <a:ext cx="16504828" cy="822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00439">
                  <a:extLst>
                    <a:ext uri="{9D8B030D-6E8A-4147-A177-3AD203B41FA5}">
                      <a16:colId xmlns:a16="http://schemas.microsoft.com/office/drawing/2014/main" val="3538230279"/>
                    </a:ext>
                  </a:extLst>
                </a:gridCol>
                <a:gridCol w="1500439">
                  <a:extLst>
                    <a:ext uri="{9D8B030D-6E8A-4147-A177-3AD203B41FA5}">
                      <a16:colId xmlns:a16="http://schemas.microsoft.com/office/drawing/2014/main" val="2665970909"/>
                    </a:ext>
                  </a:extLst>
                </a:gridCol>
                <a:gridCol w="1472371">
                  <a:extLst>
                    <a:ext uri="{9D8B030D-6E8A-4147-A177-3AD203B41FA5}">
                      <a16:colId xmlns:a16="http://schemas.microsoft.com/office/drawing/2014/main" val="3783403371"/>
                    </a:ext>
                  </a:extLst>
                </a:gridCol>
                <a:gridCol w="1379920">
                  <a:extLst>
                    <a:ext uri="{9D8B030D-6E8A-4147-A177-3AD203B41FA5}">
                      <a16:colId xmlns:a16="http://schemas.microsoft.com/office/drawing/2014/main" val="484981979"/>
                    </a:ext>
                  </a:extLst>
                </a:gridCol>
                <a:gridCol w="1649026">
                  <a:extLst>
                    <a:ext uri="{9D8B030D-6E8A-4147-A177-3AD203B41FA5}">
                      <a16:colId xmlns:a16="http://schemas.microsoft.com/office/drawing/2014/main" val="1672005329"/>
                    </a:ext>
                  </a:extLst>
                </a:gridCol>
                <a:gridCol w="1543054">
                  <a:extLst>
                    <a:ext uri="{9D8B030D-6E8A-4147-A177-3AD203B41FA5}">
                      <a16:colId xmlns:a16="http://schemas.microsoft.com/office/drawing/2014/main" val="3089134462"/>
                    </a:ext>
                  </a:extLst>
                </a:gridCol>
                <a:gridCol w="1193717">
                  <a:extLst>
                    <a:ext uri="{9D8B030D-6E8A-4147-A177-3AD203B41FA5}">
                      <a16:colId xmlns:a16="http://schemas.microsoft.com/office/drawing/2014/main" val="2634620935"/>
                    </a:ext>
                  </a:extLst>
                </a:gridCol>
                <a:gridCol w="1764546">
                  <a:extLst>
                    <a:ext uri="{9D8B030D-6E8A-4147-A177-3AD203B41FA5}">
                      <a16:colId xmlns:a16="http://schemas.microsoft.com/office/drawing/2014/main" val="1230782686"/>
                    </a:ext>
                  </a:extLst>
                </a:gridCol>
                <a:gridCol w="1373105">
                  <a:extLst>
                    <a:ext uri="{9D8B030D-6E8A-4147-A177-3AD203B41FA5}">
                      <a16:colId xmlns:a16="http://schemas.microsoft.com/office/drawing/2014/main" val="1136335552"/>
                    </a:ext>
                  </a:extLst>
                </a:gridCol>
                <a:gridCol w="1627772">
                  <a:extLst>
                    <a:ext uri="{9D8B030D-6E8A-4147-A177-3AD203B41FA5}">
                      <a16:colId xmlns:a16="http://schemas.microsoft.com/office/drawing/2014/main" val="146064561"/>
                    </a:ext>
                  </a:extLst>
                </a:gridCol>
                <a:gridCol w="1500439">
                  <a:extLst>
                    <a:ext uri="{9D8B030D-6E8A-4147-A177-3AD203B41FA5}">
                      <a16:colId xmlns:a16="http://schemas.microsoft.com/office/drawing/2014/main" val="3368000946"/>
                    </a:ext>
                  </a:extLst>
                </a:gridCol>
              </a:tblGrid>
              <a:tr h="605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Jun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Aug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Sept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Oct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Nov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Jan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72"/>
                  </a:ext>
                </a:extLst>
              </a:tr>
            </a:tbl>
          </a:graphicData>
        </a:graphic>
      </p:graphicFrame>
      <p:graphicFrame>
        <p:nvGraphicFramePr>
          <p:cNvPr id="60" name="Table 18">
            <a:extLst>
              <a:ext uri="{FF2B5EF4-FFF2-40B4-BE49-F238E27FC236}">
                <a16:creationId xmlns:a16="http://schemas.microsoft.com/office/drawing/2014/main" id="{6DA4C2CF-D07F-43B6-9D39-FB604BDD4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22594"/>
              </p:ext>
            </p:extLst>
          </p:nvPr>
        </p:nvGraphicFramePr>
        <p:xfrm>
          <a:off x="32003148" y="13228189"/>
          <a:ext cx="10731455" cy="822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46291">
                  <a:extLst>
                    <a:ext uri="{9D8B030D-6E8A-4147-A177-3AD203B41FA5}">
                      <a16:colId xmlns:a16="http://schemas.microsoft.com/office/drawing/2014/main" val="2634620935"/>
                    </a:ext>
                  </a:extLst>
                </a:gridCol>
                <a:gridCol w="2146291">
                  <a:extLst>
                    <a:ext uri="{9D8B030D-6E8A-4147-A177-3AD203B41FA5}">
                      <a16:colId xmlns:a16="http://schemas.microsoft.com/office/drawing/2014/main" val="1230782686"/>
                    </a:ext>
                  </a:extLst>
                </a:gridCol>
                <a:gridCol w="2146291">
                  <a:extLst>
                    <a:ext uri="{9D8B030D-6E8A-4147-A177-3AD203B41FA5}">
                      <a16:colId xmlns:a16="http://schemas.microsoft.com/office/drawing/2014/main" val="1136335552"/>
                    </a:ext>
                  </a:extLst>
                </a:gridCol>
                <a:gridCol w="2146291">
                  <a:extLst>
                    <a:ext uri="{9D8B030D-6E8A-4147-A177-3AD203B41FA5}">
                      <a16:colId xmlns:a16="http://schemas.microsoft.com/office/drawing/2014/main" val="146064561"/>
                    </a:ext>
                  </a:extLst>
                </a:gridCol>
                <a:gridCol w="2146291">
                  <a:extLst>
                    <a:ext uri="{9D8B030D-6E8A-4147-A177-3AD203B41FA5}">
                      <a16:colId xmlns:a16="http://schemas.microsoft.com/office/drawing/2014/main" val="3368000946"/>
                    </a:ext>
                  </a:extLst>
                </a:gridCol>
              </a:tblGrid>
              <a:tr h="6054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Nov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Jan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72"/>
                  </a:ext>
                </a:extLst>
              </a:tr>
            </a:tbl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0A342C08-8F13-4D12-8EB4-16242D72B174}"/>
              </a:ext>
            </a:extLst>
          </p:cNvPr>
          <p:cNvGrpSpPr/>
          <p:nvPr/>
        </p:nvGrpSpPr>
        <p:grpSpPr>
          <a:xfrm>
            <a:off x="13161950" y="5260295"/>
            <a:ext cx="16557954" cy="12545050"/>
            <a:chOff x="13161950" y="5260295"/>
            <a:chExt cx="16557954" cy="12545050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D667911C-FA49-4E81-A562-6B5A573F194A}"/>
                </a:ext>
              </a:extLst>
            </p:cNvPr>
            <p:cNvGrpSpPr/>
            <p:nvPr/>
          </p:nvGrpSpPr>
          <p:grpSpPr>
            <a:xfrm>
              <a:off x="13161950" y="5260295"/>
              <a:ext cx="16557954" cy="12545050"/>
              <a:chOff x="13161950" y="5260295"/>
              <a:chExt cx="16557954" cy="1254505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51F29A1-03AE-4210-A0B1-F1405794334B}"/>
                  </a:ext>
                </a:extLst>
              </p:cNvPr>
              <p:cNvGrpSpPr/>
              <p:nvPr/>
            </p:nvGrpSpPr>
            <p:grpSpPr>
              <a:xfrm>
                <a:off x="13161950" y="5260295"/>
                <a:ext cx="16557954" cy="12545050"/>
                <a:chOff x="13161950" y="4871010"/>
                <a:chExt cx="16557954" cy="12545050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1A0931C0-5650-475D-B530-877B3731A210}"/>
                    </a:ext>
                  </a:extLst>
                </p:cNvPr>
                <p:cNvGrpSpPr/>
                <p:nvPr/>
              </p:nvGrpSpPr>
              <p:grpSpPr>
                <a:xfrm>
                  <a:off x="13161950" y="4871010"/>
                  <a:ext cx="16557954" cy="10449281"/>
                  <a:chOff x="13161950" y="4871010"/>
                  <a:chExt cx="16557954" cy="10449281"/>
                </a:xfrm>
              </p:grpSpPr>
              <p:pic>
                <p:nvPicPr>
                  <p:cNvPr id="3" name="Picture 2">
                    <a:extLst>
                      <a:ext uri="{FF2B5EF4-FFF2-40B4-BE49-F238E27FC236}">
                        <a16:creationId xmlns:a16="http://schemas.microsoft.com/office/drawing/2014/main" id="{25CFE687-D3D3-4145-94E2-730A7050D71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3161950" y="6111396"/>
                    <a:ext cx="16557954" cy="9208895"/>
                  </a:xfrm>
                  <a:prstGeom prst="rect">
                    <a:avLst/>
                  </a:prstGeom>
                </p:spPr>
              </p:pic>
              <p:sp>
                <p:nvSpPr>
                  <p:cNvPr id="4" name="Left Brace 3">
                    <a:extLst>
                      <a:ext uri="{FF2B5EF4-FFF2-40B4-BE49-F238E27FC236}">
                        <a16:creationId xmlns:a16="http://schemas.microsoft.com/office/drawing/2014/main" id="{20119F4A-FC9E-4A9D-8ADA-BEF7F035C8B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5634775" y="10101423"/>
                    <a:ext cx="727316" cy="3822294"/>
                  </a:xfrm>
                  <a:prstGeom prst="leftBrac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Left Brace 32">
                    <a:extLst>
                      <a:ext uri="{FF2B5EF4-FFF2-40B4-BE49-F238E27FC236}">
                        <a16:creationId xmlns:a16="http://schemas.microsoft.com/office/drawing/2014/main" id="{1D313D99-28B9-4465-8A38-F98AA33EB04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9748422" y="10101342"/>
                    <a:ext cx="727316" cy="3822294"/>
                  </a:xfrm>
                  <a:prstGeom prst="leftBrac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Left Brace 33">
                    <a:extLst>
                      <a:ext uri="{FF2B5EF4-FFF2-40B4-BE49-F238E27FC236}">
                        <a16:creationId xmlns:a16="http://schemas.microsoft.com/office/drawing/2014/main" id="{3EAE7B5C-D69D-4EA6-A212-60E17AA7A46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5556856" y="3925064"/>
                    <a:ext cx="628650" cy="3852965"/>
                  </a:xfrm>
                  <a:prstGeom prst="leftBrac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" name="TextBox 4">
                    <a:extLst>
                      <a:ext uri="{FF2B5EF4-FFF2-40B4-BE49-F238E27FC236}">
                        <a16:creationId xmlns:a16="http://schemas.microsoft.com/office/drawing/2014/main" id="{488C3899-1BA5-4384-8C64-5C35B40C0E0C}"/>
                      </a:ext>
                    </a:extLst>
                  </p:cNvPr>
                  <p:cNvSpPr txBox="1"/>
                  <p:nvPr/>
                </p:nvSpPr>
                <p:spPr>
                  <a:xfrm>
                    <a:off x="15734692" y="10800312"/>
                    <a:ext cx="792936" cy="820738"/>
                  </a:xfrm>
                  <a:prstGeom prst="rect">
                    <a:avLst/>
                  </a:prstGeom>
                </p:spPr>
                <p:txBody>
                  <a:bodyPr wrap="square" rtlCol="0">
                    <a:spAutoFit/>
                  </a:bodyPr>
                  <a:lstStyle/>
                  <a:p>
                    <a:pPr algn="l">
                      <a:lnSpc>
                        <a:spcPct val="130000"/>
                      </a:lnSpc>
                      <a:spcBef>
                        <a:spcPts val="1800"/>
                      </a:spcBef>
                      <a:spcAft>
                        <a:spcPts val="1400"/>
                      </a:spcAft>
                    </a:pPr>
                    <a:r>
                      <a:rPr lang="en-US" sz="4000" b="1">
                        <a:cs typeface="Georgia" charset="0"/>
                      </a:rPr>
                      <a:t>A</a:t>
                    </a:r>
                    <a:endParaRPr lang="en-US" sz="2800" b="1">
                      <a:cs typeface="Georgia" charset="0"/>
                    </a:endParaRPr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D5AA18B8-1C68-45C4-91CD-B06AED7E421B}"/>
                      </a:ext>
                    </a:extLst>
                  </p:cNvPr>
                  <p:cNvSpPr txBox="1"/>
                  <p:nvPr/>
                </p:nvSpPr>
                <p:spPr>
                  <a:xfrm>
                    <a:off x="25594332" y="4871010"/>
                    <a:ext cx="792936" cy="820738"/>
                  </a:xfrm>
                  <a:prstGeom prst="rect">
                    <a:avLst/>
                  </a:prstGeom>
                </p:spPr>
                <p:txBody>
                  <a:bodyPr wrap="square" rtlCol="0">
                    <a:spAutoFit/>
                  </a:bodyPr>
                  <a:lstStyle/>
                  <a:p>
                    <a:pPr algn="l">
                      <a:lnSpc>
                        <a:spcPct val="130000"/>
                      </a:lnSpc>
                      <a:spcBef>
                        <a:spcPts val="1800"/>
                      </a:spcBef>
                      <a:spcAft>
                        <a:spcPts val="1400"/>
                      </a:spcAft>
                    </a:pPr>
                    <a:r>
                      <a:rPr lang="en-US" sz="4000" b="1">
                        <a:cs typeface="Georgia" charset="0"/>
                      </a:rPr>
                      <a:t>C</a:t>
                    </a:r>
                    <a:endParaRPr lang="en-US" sz="2800" b="1">
                      <a:cs typeface="Georgia" charset="0"/>
                    </a:endParaRPr>
                  </a:p>
                </p:txBody>
              </p:sp>
            </p:grp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6BF86D03-98CA-477A-B47E-3AA2610E89D5}"/>
                    </a:ext>
                  </a:extLst>
                </p:cNvPr>
                <p:cNvSpPr txBox="1"/>
                <p:nvPr/>
              </p:nvSpPr>
              <p:spPr>
                <a:xfrm>
                  <a:off x="13634105" y="15314972"/>
                  <a:ext cx="15613643" cy="2101088"/>
                </a:xfrm>
                <a:prstGeom prst="rect">
                  <a:avLst/>
                </a:prstGeom>
              </p:spPr>
              <p:txBody>
                <a:bodyPr wrap="square" lIns="91440" tIns="45720" rIns="91440" bIns="45720" rtlCol="0" anchor="t">
                  <a:spAutoFit/>
                </a:bodyPr>
                <a:lstStyle/>
                <a:p>
                  <a:pPr algn="ctr">
                    <a:lnSpc>
                      <a:spcPct val="130000"/>
                    </a:lnSpc>
                  </a:pPr>
                  <a:r>
                    <a:rPr lang="en-US" sz="3200" b="1">
                      <a:cs typeface="Georgia" charset="0"/>
                    </a:rPr>
                    <a:t>Total Number of New Naloxone Prescriptions Written in FM by Month</a:t>
                  </a:r>
                </a:p>
                <a:p>
                  <a:pPr algn="ctr">
                    <a:lnSpc>
                      <a:spcPct val="130000"/>
                    </a:lnSpc>
                  </a:pPr>
                  <a:r>
                    <a:rPr lang="en-US" sz="3200" b="1">
                      <a:cs typeface="Georgia" charset="0"/>
                    </a:rPr>
                    <a:t>May 2021-March 2022</a:t>
                  </a:r>
                </a:p>
                <a:p>
                  <a:pPr algn="ctr">
                    <a:lnSpc>
                      <a:spcPct val="130000"/>
                    </a:lnSpc>
                  </a:pPr>
                  <a:r>
                    <a:rPr lang="en-US" sz="3200">
                      <a:cs typeface="Georgia" charset="0"/>
                    </a:rPr>
                    <a:t>A vs B: p=0.19        A vs C: p=0.02</a:t>
                  </a:r>
                  <a:r>
                    <a:rPr lang="en-US" sz="3600" b="1">
                      <a:solidFill>
                        <a:srgbClr val="FF0000"/>
                      </a:solidFill>
                      <a:cs typeface="Georgia" charset="0"/>
                    </a:rPr>
                    <a:t>*</a:t>
                  </a:r>
                  <a:r>
                    <a:rPr lang="en-US" sz="3200">
                      <a:cs typeface="Georgia" charset="0"/>
                    </a:rPr>
                    <a:t>      B vs C: p=0.01</a:t>
                  </a:r>
                  <a:r>
                    <a:rPr lang="en-US" sz="3600" b="1">
                      <a:solidFill>
                        <a:srgbClr val="FF0000"/>
                      </a:solidFill>
                      <a:cs typeface="Georgia" charset="0"/>
                    </a:rPr>
                    <a:t>*</a:t>
                  </a:r>
                  <a:endParaRPr lang="en-US" sz="3200" b="1">
                    <a:solidFill>
                      <a:srgbClr val="FF0000"/>
                    </a:solidFill>
                    <a:ea typeface="Roboto"/>
                    <a:cs typeface="Georgia" charset="0"/>
                  </a:endParaRPr>
                </a:p>
              </p:txBody>
            </p:sp>
          </p:grp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B732BE-081E-4512-8BDE-6B94DB09EC61}"/>
                  </a:ext>
                </a:extLst>
              </p:cNvPr>
              <p:cNvSpPr txBox="1"/>
              <p:nvPr/>
            </p:nvSpPr>
            <p:spPr>
              <a:xfrm>
                <a:off x="15379838" y="7129332"/>
                <a:ext cx="2893523" cy="1725601"/>
              </a:xfrm>
              <a:prstGeom prst="rect">
                <a:avLst/>
              </a:prstGeom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  <a:spcBef>
                    <a:spcPts val="1800"/>
                  </a:spcBef>
                  <a:spcAft>
                    <a:spcPts val="1400"/>
                  </a:spcAft>
                </a:pPr>
                <a:r>
                  <a:rPr lang="en-US" sz="3200">
                    <a:cs typeface="Georgia" charset="0"/>
                  </a:rPr>
                  <a:t>Lecture Date</a:t>
                </a:r>
              </a:p>
              <a:p>
                <a:pPr algn="l">
                  <a:lnSpc>
                    <a:spcPct val="130000"/>
                  </a:lnSpc>
                  <a:spcBef>
                    <a:spcPts val="1800"/>
                  </a:spcBef>
                  <a:spcAft>
                    <a:spcPts val="1400"/>
                  </a:spcAft>
                </a:pPr>
                <a:r>
                  <a:rPr lang="en-US" sz="3200">
                    <a:cs typeface="Georgia" charset="0"/>
                  </a:rPr>
                  <a:t>BPA Date</a:t>
                </a:r>
              </a:p>
            </p:txBody>
          </p:sp>
          <p:pic>
            <p:nvPicPr>
              <p:cNvPr id="42" name="Graphic 41" descr="Storytelling with solid fill">
                <a:extLst>
                  <a:ext uri="{FF2B5EF4-FFF2-40B4-BE49-F238E27FC236}">
                    <a16:creationId xmlns:a16="http://schemas.microsoft.com/office/drawing/2014/main" id="{E24E2D68-248A-481E-98B4-17033761D3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7644344" y="11161412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97" name="Graphic 96" descr="Storytelling with solid fill">
                <a:extLst>
                  <a:ext uri="{FF2B5EF4-FFF2-40B4-BE49-F238E27FC236}">
                    <a16:creationId xmlns:a16="http://schemas.microsoft.com/office/drawing/2014/main" id="{C7D32A56-96F5-4D20-BEB4-98D5EE267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4113476" y="694963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62" name="Graphic 61" descr="Monitor with solid fill">
                <a:extLst>
                  <a:ext uri="{FF2B5EF4-FFF2-40B4-BE49-F238E27FC236}">
                    <a16:creationId xmlns:a16="http://schemas.microsoft.com/office/drawing/2014/main" id="{23D9A21A-AAC3-4E2E-ADB7-D279E09B1A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2598866" y="11393913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00" name="Graphic 99" descr="Monitor with solid fill">
                <a:extLst>
                  <a:ext uri="{FF2B5EF4-FFF2-40B4-BE49-F238E27FC236}">
                    <a16:creationId xmlns:a16="http://schemas.microsoft.com/office/drawing/2014/main" id="{8BDC0EC6-369B-46D7-82ED-2B502E3A7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4096827" y="8136394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4EDBEB-9ECB-437F-90B5-48923D223EE0}"/>
                </a:ext>
              </a:extLst>
            </p:cNvPr>
            <p:cNvSpPr txBox="1"/>
            <p:nvPr/>
          </p:nvSpPr>
          <p:spPr>
            <a:xfrm>
              <a:off x="22728980" y="12196007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11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F01EA68-5F00-4FB3-965D-705FB4894918}"/>
                </a:ext>
              </a:extLst>
            </p:cNvPr>
            <p:cNvSpPr txBox="1"/>
            <p:nvPr/>
          </p:nvSpPr>
          <p:spPr>
            <a:xfrm>
              <a:off x="21337624" y="13338561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5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BCB0E09-95FA-4BC2-90C3-ECB95E091E2F}"/>
                </a:ext>
              </a:extLst>
            </p:cNvPr>
            <p:cNvSpPr txBox="1"/>
            <p:nvPr/>
          </p:nvSpPr>
          <p:spPr>
            <a:xfrm>
              <a:off x="18470010" y="12798223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8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B121936F-AF42-4B12-B81B-CD100A97C721}"/>
                </a:ext>
              </a:extLst>
            </p:cNvPr>
            <p:cNvSpPr txBox="1"/>
            <p:nvPr/>
          </p:nvSpPr>
          <p:spPr>
            <a:xfrm>
              <a:off x="17052724" y="13510162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4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F2798CF-A608-4D58-B151-222C3A974C18}"/>
                </a:ext>
              </a:extLst>
            </p:cNvPr>
            <p:cNvSpPr txBox="1"/>
            <p:nvPr/>
          </p:nvSpPr>
          <p:spPr>
            <a:xfrm>
              <a:off x="15588404" y="13184255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6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65DB0CF-0C9C-4239-BCB3-745DF159CC32}"/>
                </a:ext>
              </a:extLst>
            </p:cNvPr>
            <p:cNvSpPr txBox="1"/>
            <p:nvPr/>
          </p:nvSpPr>
          <p:spPr>
            <a:xfrm>
              <a:off x="14149398" y="13880342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2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FFEF737-2559-4637-9352-1076EA6E11B4}"/>
                </a:ext>
              </a:extLst>
            </p:cNvPr>
            <p:cNvSpPr txBox="1"/>
            <p:nvPr/>
          </p:nvSpPr>
          <p:spPr>
            <a:xfrm>
              <a:off x="19888047" y="12774103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8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166EBAB-1C9F-4ED3-A654-D418FE393DA6}"/>
                </a:ext>
              </a:extLst>
            </p:cNvPr>
            <p:cNvSpPr txBox="1"/>
            <p:nvPr/>
          </p:nvSpPr>
          <p:spPr>
            <a:xfrm>
              <a:off x="28428332" y="8524312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31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F70C1F9-B46A-42E9-81F3-7361DC5D84BF}"/>
                </a:ext>
              </a:extLst>
            </p:cNvPr>
            <p:cNvSpPr txBox="1"/>
            <p:nvPr/>
          </p:nvSpPr>
          <p:spPr>
            <a:xfrm>
              <a:off x="27095249" y="9077878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28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788E51C-7810-4D41-B322-A1F40D65C477}"/>
                </a:ext>
              </a:extLst>
            </p:cNvPr>
            <p:cNvSpPr txBox="1"/>
            <p:nvPr/>
          </p:nvSpPr>
          <p:spPr>
            <a:xfrm>
              <a:off x="24216872" y="6281527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43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19B4902-2FF2-4D7F-8890-7DE95FBCD923}"/>
                </a:ext>
              </a:extLst>
            </p:cNvPr>
            <p:cNvSpPr txBox="1"/>
            <p:nvPr/>
          </p:nvSpPr>
          <p:spPr>
            <a:xfrm>
              <a:off x="25594332" y="7042923"/>
              <a:ext cx="584370" cy="6022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2800">
                  <a:cs typeface="Georgia" charset="0"/>
                </a:rPr>
                <a:t>39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25399C58-71C1-40BD-823E-7EED10D4AC47}"/>
              </a:ext>
            </a:extLst>
          </p:cNvPr>
          <p:cNvSpPr txBox="1"/>
          <p:nvPr/>
        </p:nvSpPr>
        <p:spPr>
          <a:xfrm>
            <a:off x="19838682" y="11076095"/>
            <a:ext cx="792936" cy="8207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4000" b="1">
                <a:cs typeface="Georgia" charset="0"/>
              </a:rPr>
              <a:t>B</a:t>
            </a:r>
            <a:endParaRPr lang="en-US" sz="2800" b="1">
              <a:cs typeface="Georgia" charset="0"/>
            </a:endParaRPr>
          </a:p>
        </p:txBody>
      </p:sp>
      <p:graphicFrame>
        <p:nvGraphicFramePr>
          <p:cNvPr id="88" name="Table 18">
            <a:extLst>
              <a:ext uri="{FF2B5EF4-FFF2-40B4-BE49-F238E27FC236}">
                <a16:creationId xmlns:a16="http://schemas.microsoft.com/office/drawing/2014/main" id="{387FE678-C87C-49B7-A011-C2AF1E928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33814"/>
              </p:ext>
            </p:extLst>
          </p:nvPr>
        </p:nvGraphicFramePr>
        <p:xfrm>
          <a:off x="13861083" y="15039586"/>
          <a:ext cx="15486265" cy="822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07842">
                  <a:extLst>
                    <a:ext uri="{9D8B030D-6E8A-4147-A177-3AD203B41FA5}">
                      <a16:colId xmlns:a16="http://schemas.microsoft.com/office/drawing/2014/main" val="3538230279"/>
                    </a:ext>
                  </a:extLst>
                </a:gridCol>
                <a:gridCol w="1305698">
                  <a:extLst>
                    <a:ext uri="{9D8B030D-6E8A-4147-A177-3AD203B41FA5}">
                      <a16:colId xmlns:a16="http://schemas.microsoft.com/office/drawing/2014/main" val="2665970909"/>
                    </a:ext>
                  </a:extLst>
                </a:gridCol>
                <a:gridCol w="1676296">
                  <a:extLst>
                    <a:ext uri="{9D8B030D-6E8A-4147-A177-3AD203B41FA5}">
                      <a16:colId xmlns:a16="http://schemas.microsoft.com/office/drawing/2014/main" val="3783403371"/>
                    </a:ext>
                  </a:extLst>
                </a:gridCol>
                <a:gridCol w="1102116">
                  <a:extLst>
                    <a:ext uri="{9D8B030D-6E8A-4147-A177-3AD203B41FA5}">
                      <a16:colId xmlns:a16="http://schemas.microsoft.com/office/drawing/2014/main" val="484981979"/>
                    </a:ext>
                  </a:extLst>
                </a:gridCol>
                <a:gridCol w="1547259">
                  <a:extLst>
                    <a:ext uri="{9D8B030D-6E8A-4147-A177-3AD203B41FA5}">
                      <a16:colId xmlns:a16="http://schemas.microsoft.com/office/drawing/2014/main" val="1672005329"/>
                    </a:ext>
                  </a:extLst>
                </a:gridCol>
                <a:gridCol w="1447828">
                  <a:extLst>
                    <a:ext uri="{9D8B030D-6E8A-4147-A177-3AD203B41FA5}">
                      <a16:colId xmlns:a16="http://schemas.microsoft.com/office/drawing/2014/main" val="3089134462"/>
                    </a:ext>
                  </a:extLst>
                </a:gridCol>
                <a:gridCol w="1120050">
                  <a:extLst>
                    <a:ext uri="{9D8B030D-6E8A-4147-A177-3AD203B41FA5}">
                      <a16:colId xmlns:a16="http://schemas.microsoft.com/office/drawing/2014/main" val="2634620935"/>
                    </a:ext>
                  </a:extLst>
                </a:gridCol>
                <a:gridCol w="1957406">
                  <a:extLst>
                    <a:ext uri="{9D8B030D-6E8A-4147-A177-3AD203B41FA5}">
                      <a16:colId xmlns:a16="http://schemas.microsoft.com/office/drawing/2014/main" val="1230782686"/>
                    </a:ext>
                  </a:extLst>
                </a:gridCol>
                <a:gridCol w="986611">
                  <a:extLst>
                    <a:ext uri="{9D8B030D-6E8A-4147-A177-3AD203B41FA5}">
                      <a16:colId xmlns:a16="http://schemas.microsoft.com/office/drawing/2014/main" val="1136335552"/>
                    </a:ext>
                  </a:extLst>
                </a:gridCol>
                <a:gridCol w="1527317">
                  <a:extLst>
                    <a:ext uri="{9D8B030D-6E8A-4147-A177-3AD203B41FA5}">
                      <a16:colId xmlns:a16="http://schemas.microsoft.com/office/drawing/2014/main" val="146064561"/>
                    </a:ext>
                  </a:extLst>
                </a:gridCol>
                <a:gridCol w="1407842">
                  <a:extLst>
                    <a:ext uri="{9D8B030D-6E8A-4147-A177-3AD203B41FA5}">
                      <a16:colId xmlns:a16="http://schemas.microsoft.com/office/drawing/2014/main" val="3368000946"/>
                    </a:ext>
                  </a:extLst>
                </a:gridCol>
              </a:tblGrid>
              <a:tr h="60546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Jun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July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Aug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 Sept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Oct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   Nov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  Dec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Jan</a:t>
                      </a:r>
                    </a:p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  Feb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 Mar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72"/>
                  </a:ext>
                </a:extLst>
              </a:tr>
            </a:tbl>
          </a:graphicData>
        </a:graphic>
      </p:graphicFrame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002259" y="15336012"/>
            <a:ext cx="10563092" cy="645109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>
                <a:ea typeface="Roboto"/>
                <a:cs typeface="Arial"/>
              </a:rPr>
              <a:t>Methods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latin typeface="+mn-lt"/>
                <a:ea typeface="Arial" charset="0"/>
                <a:cs typeface="Arial"/>
              </a:rPr>
              <a:t>*August 2021: 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Traditional lecture-based education and e-mail dissemination with review of CDC recommendations, naloxone prescribing information, administration, and patient education to Family Medicine faculty and residents</a:t>
            </a:r>
            <a:r>
              <a:rPr lang="en-US" sz="3000" dirty="0">
                <a:latin typeface="+mn-lt"/>
                <a:ea typeface="Roboto"/>
                <a:cs typeface="Arial"/>
              </a:rPr>
              <a:t>. </a:t>
            </a:r>
            <a:endParaRPr lang="en-US" sz="3000" dirty="0"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000" dirty="0">
              <a:latin typeface="+mn-lt"/>
              <a:ea typeface="Roboto"/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latin typeface="+mn-lt"/>
                <a:ea typeface="Arial" charset="0"/>
                <a:cs typeface="Arial"/>
              </a:rPr>
              <a:t>*November 2021: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 An Epic®-based Best Practice Alert (BPA) was created and triggered for criteria below. The BPA directed providers to a </a:t>
            </a:r>
            <a:r>
              <a:rPr lang="en-US" sz="3000" dirty="0" err="1">
                <a:latin typeface="+mn-lt"/>
                <a:ea typeface="Arial" charset="0"/>
                <a:cs typeface="Arial"/>
              </a:rPr>
              <a:t>SmartSet</a:t>
            </a:r>
            <a:r>
              <a:rPr lang="en-US" sz="3000" dirty="0">
                <a:latin typeface="+mn-lt"/>
                <a:ea typeface="Arial" charset="0"/>
                <a:cs typeface="Arial"/>
              </a:rPr>
              <a:t> with a pre-populated naloxone prescription and patient education information.</a:t>
            </a:r>
            <a:endParaRPr lang="en-US" sz="3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600" b="1" u="sng" dirty="0">
              <a:latin typeface="+mn-lt"/>
              <a:ea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600" dirty="0">
              <a:latin typeface="+mn-lt"/>
              <a:ea typeface="Arial" charset="0"/>
              <a:cs typeface="Arial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8221FC4-F8C1-4BF8-A0AE-DAC1AF3DE46E}"/>
              </a:ext>
            </a:extLst>
          </p:cNvPr>
          <p:cNvGrpSpPr/>
          <p:nvPr/>
        </p:nvGrpSpPr>
        <p:grpSpPr>
          <a:xfrm>
            <a:off x="38554660" y="5833060"/>
            <a:ext cx="5872833" cy="2848156"/>
            <a:chOff x="30561497" y="5794301"/>
            <a:chExt cx="5872833" cy="2848156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31EE5B62-9D5B-4441-B334-7B6D19E15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1046870" y="6500681"/>
              <a:ext cx="945719" cy="214177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CF75469-738D-4B1C-89C7-2A6100EE780F}"/>
                </a:ext>
              </a:extLst>
            </p:cNvPr>
            <p:cNvSpPr txBox="1"/>
            <p:nvPr/>
          </p:nvSpPr>
          <p:spPr>
            <a:xfrm>
              <a:off x="30561497" y="5794301"/>
              <a:ext cx="4531502" cy="67505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1800"/>
                </a:spcBef>
                <a:spcAft>
                  <a:spcPts val="1400"/>
                </a:spcAft>
              </a:pPr>
              <a:r>
                <a:rPr lang="en-US" sz="3200" b="1" u="sng">
                  <a:cs typeface="Georgia" charset="0"/>
                </a:rPr>
                <a:t>Provider action: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555BAF7-3F63-41D2-9144-59BA38FD051C}"/>
                </a:ext>
              </a:extLst>
            </p:cNvPr>
            <p:cNvSpPr txBox="1"/>
            <p:nvPr/>
          </p:nvSpPr>
          <p:spPr>
            <a:xfrm>
              <a:off x="31902828" y="6529555"/>
              <a:ext cx="4531502" cy="195540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>
                  <a:cs typeface="Georgia" charset="0"/>
                </a:rPr>
                <a:t>BPA Override</a:t>
              </a:r>
            </a:p>
            <a:p>
              <a:pPr>
                <a:lnSpc>
                  <a:spcPct val="130000"/>
                </a:lnSpc>
              </a:pPr>
              <a:r>
                <a:rPr lang="en-US" sz="3200">
                  <a:cs typeface="Georgia" charset="0"/>
                </a:rPr>
                <a:t>Opened </a:t>
              </a:r>
              <a:r>
                <a:rPr lang="en-US" sz="3200" err="1">
                  <a:cs typeface="Georgia" charset="0"/>
                </a:rPr>
                <a:t>SmartSet</a:t>
              </a:r>
              <a:endParaRPr lang="en-US" sz="3200">
                <a:cs typeface="Georgia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sz="3200">
                  <a:cs typeface="Georgia" charset="0"/>
                </a:rPr>
                <a:t>Canceled BPA</a:t>
              </a:r>
              <a:endParaRPr lang="en-US" sz="2800">
                <a:cs typeface="Georgia" charset="0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AF2730C-E7FE-00BE-06B6-9DA244FE35BD}"/>
              </a:ext>
            </a:extLst>
          </p:cNvPr>
          <p:cNvSpPr txBox="1"/>
          <p:nvPr/>
        </p:nvSpPr>
        <p:spPr>
          <a:xfrm>
            <a:off x="407046" y="21928104"/>
            <a:ext cx="11663265" cy="9433935"/>
          </a:xfrm>
          <a:prstGeom prst="rect">
            <a:avLst/>
          </a:prstGeom>
          <a:noFill/>
          <a:ln w="222250"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600" b="1" u="sng" dirty="0">
                <a:cs typeface="+mn-lt"/>
              </a:rPr>
              <a:t>BPA Patient Inclusion Criteria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b="1" u="sng" dirty="0">
                <a:cs typeface="+mn-lt"/>
              </a:rPr>
              <a:t>All of these:</a:t>
            </a:r>
            <a:endParaRPr lang="en-US" sz="2600" b="1" u="sng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dirty="0">
                <a:cs typeface="+mn-lt"/>
              </a:rPr>
              <a:t>Patient without naloxone Rx 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dirty="0">
                <a:cs typeface="+mn-lt"/>
              </a:rPr>
              <a:t>Appointment status = ARRIVED (so it will not fire before patient is present)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dirty="0">
                <a:cs typeface="+mn-lt"/>
              </a:rPr>
              <a:t>Patient does not have hospice, palliative, or end-of-life problem detected     in problem list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dirty="0">
                <a:cs typeface="+mn-lt"/>
              </a:rPr>
              <a:t>Patient does not have hospice admission detected in past year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dirty="0">
                <a:cs typeface="+mn-lt"/>
              </a:rPr>
              <a:t>Patient does not have palliative specialty appointment detected in past year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b="1" u="sng" dirty="0">
                <a:cs typeface="+mn-lt"/>
              </a:rPr>
              <a:t>AND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dirty="0">
                <a:cs typeface="+mn-lt"/>
              </a:rPr>
              <a:t>On signing an opioid order, patient has 1 or more of the following:</a:t>
            </a:r>
            <a:endParaRPr lang="en-US" sz="2600" dirty="0">
              <a:ea typeface="+mn-lt"/>
              <a:cs typeface="+mn-lt"/>
            </a:endParaRPr>
          </a:p>
          <a:p>
            <a:pPr marL="182880" indent="-342900">
              <a:lnSpc>
                <a:spcPct val="120000"/>
              </a:lnSpc>
              <a:buFont typeface="Arial,Sans-Serif"/>
              <a:buChar char="•"/>
            </a:pPr>
            <a:r>
              <a:rPr lang="en-US" sz="2600" dirty="0">
                <a:cs typeface="+mn-lt"/>
              </a:rPr>
              <a:t>Benzodiazepine prescription detected</a:t>
            </a:r>
            <a:endParaRPr lang="en-US" sz="2600" dirty="0">
              <a:ea typeface="+mn-lt"/>
              <a:cs typeface="+mn-lt"/>
            </a:endParaRPr>
          </a:p>
          <a:p>
            <a:pPr marL="182880" indent="-342900">
              <a:lnSpc>
                <a:spcPct val="120000"/>
              </a:lnSpc>
              <a:buFont typeface="Arial,Sans-Serif"/>
              <a:buChar char="•"/>
            </a:pPr>
            <a:r>
              <a:rPr lang="en-US" sz="2600" dirty="0">
                <a:cs typeface="+mn-lt"/>
              </a:rPr>
              <a:t>Muscle relaxant oral prescription detected</a:t>
            </a:r>
            <a:endParaRPr lang="en-US" sz="2600" dirty="0">
              <a:ea typeface="+mn-lt"/>
              <a:cs typeface="+mn-lt"/>
            </a:endParaRPr>
          </a:p>
          <a:p>
            <a:pPr marL="182880" indent="-342900">
              <a:lnSpc>
                <a:spcPct val="120000"/>
              </a:lnSpc>
              <a:buFont typeface="Arial,Sans-Serif"/>
              <a:buChar char="•"/>
            </a:pPr>
            <a:r>
              <a:rPr lang="en-US" sz="2600" dirty="0">
                <a:cs typeface="+mn-lt"/>
              </a:rPr>
              <a:t>Opioid use disorder problem active or PMH for opioid use disorder</a:t>
            </a:r>
            <a:endParaRPr lang="en-US" sz="2600" dirty="0">
              <a:ea typeface="+mn-lt"/>
              <a:cs typeface="+mn-lt"/>
            </a:endParaRPr>
          </a:p>
          <a:p>
            <a:pPr marL="182880" indent="-342900">
              <a:lnSpc>
                <a:spcPct val="120000"/>
              </a:lnSpc>
              <a:buFont typeface="Arial,Sans-Serif"/>
              <a:buChar char="•"/>
            </a:pPr>
            <a:r>
              <a:rPr lang="en-US" sz="2600" dirty="0">
                <a:cs typeface="+mn-lt"/>
              </a:rPr>
              <a:t>Opioid overdose problem active or PMH for opioid overdose</a:t>
            </a:r>
            <a:endParaRPr lang="en-US" sz="2600" dirty="0">
              <a:ea typeface="+mn-lt"/>
              <a:cs typeface="+mn-lt"/>
            </a:endParaRPr>
          </a:p>
          <a:p>
            <a:pPr marL="182880" indent="-342900">
              <a:lnSpc>
                <a:spcPct val="120000"/>
              </a:lnSpc>
              <a:buFont typeface="Arial,Sans-Serif"/>
              <a:buChar char="•"/>
            </a:pPr>
            <a:r>
              <a:rPr lang="en-US" sz="2600" dirty="0">
                <a:cs typeface="+mn-lt"/>
              </a:rPr>
              <a:t>Opioid Prescription MME per day threshold &gt;= 90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b="1" u="sng" dirty="0">
                <a:cs typeface="+mn-lt"/>
              </a:rPr>
              <a:t>OR</a:t>
            </a:r>
            <a:endParaRPr lang="en-US" sz="2600" dirty="0">
              <a:ea typeface="+mn-lt"/>
              <a:cs typeface="+mn-lt"/>
            </a:endParaRPr>
          </a:p>
          <a:p>
            <a:pPr marL="182880">
              <a:lnSpc>
                <a:spcPct val="120000"/>
              </a:lnSpc>
            </a:pPr>
            <a:r>
              <a:rPr lang="en-US" sz="2600" dirty="0">
                <a:cs typeface="+mn-lt"/>
              </a:rPr>
              <a:t>On signing benzodiazepine or muscle relaxant order:</a:t>
            </a:r>
            <a:endParaRPr lang="en-US" sz="2600" dirty="0">
              <a:ea typeface="+mn-lt"/>
              <a:cs typeface="+mn-lt"/>
            </a:endParaRPr>
          </a:p>
          <a:p>
            <a:pPr marL="182880" indent="-342900">
              <a:lnSpc>
                <a:spcPct val="120000"/>
              </a:lnSpc>
              <a:buFont typeface="Arial,Sans-Serif"/>
              <a:buChar char="•"/>
            </a:pPr>
            <a:r>
              <a:rPr lang="en-US" sz="2600" dirty="0"/>
              <a:t>Patient has opioid prescription signed in the past 3 months </a:t>
            </a:r>
            <a:endParaRPr lang="en-US" sz="2600" dirty="0">
              <a:ea typeface="Roboto"/>
            </a:endParaRPr>
          </a:p>
          <a:p>
            <a:pPr algn="l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endParaRPr lang="en-US" sz="2600" dirty="0">
              <a:ea typeface="Roboto"/>
              <a:cs typeface="Georgia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B74B341-8B78-ACB1-57CA-623EA68170C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085767" y="26080675"/>
            <a:ext cx="3548926" cy="354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3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3E600C1613C443AD04F9C8EC9488A3" ma:contentTypeVersion="7" ma:contentTypeDescription="Create a new document." ma:contentTypeScope="" ma:versionID="c31e638218c4e2cdfa51f396966483a9">
  <xsd:schema xmlns:xsd="http://www.w3.org/2001/XMLSchema" xmlns:xs="http://www.w3.org/2001/XMLSchema" xmlns:p="http://schemas.microsoft.com/office/2006/metadata/properties" xmlns:ns3="fbd955fd-25c4-41e7-9dd6-60aba3a0dff0" xmlns:ns4="11af28fd-1292-43db-93c1-24c5cff54d82" targetNamespace="http://schemas.microsoft.com/office/2006/metadata/properties" ma:root="true" ma:fieldsID="12e528a896c3526cd7ead8d0c5f36f2d" ns3:_="" ns4:_="">
    <xsd:import namespace="fbd955fd-25c4-41e7-9dd6-60aba3a0dff0"/>
    <xsd:import namespace="11af28fd-1292-43db-93c1-24c5cff54d8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955fd-25c4-41e7-9dd6-60aba3a0df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f28fd-1292-43db-93c1-24c5cff54d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CE0864-FAB7-4FF8-862A-AD92C790198F}">
  <ds:schemaRefs>
    <ds:schemaRef ds:uri="11af28fd-1292-43db-93c1-24c5cff54d82"/>
    <ds:schemaRef ds:uri="fbd955fd-25c4-41e7-9dd6-60aba3a0df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7FFD54-27B0-415C-8654-D843242BD071}">
  <ds:schemaRefs>
    <ds:schemaRef ds:uri="11af28fd-1292-43db-93c1-24c5cff54d82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bd955fd-25c4-41e7-9dd6-60aba3a0dff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7597</TotalTime>
  <Words>764</Words>
  <Application>Microsoft Office PowerPoint</Application>
  <PresentationFormat>Custom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Roboto</vt:lpstr>
      <vt:lpstr>Office Theme</vt:lpstr>
      <vt:lpstr>Traditional Education vs the Use of Clinical Decision-Making Tools to Improve Rates of Appropriate Naloxone Prescribing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Cramer, Elizabeth S</cp:lastModifiedBy>
  <cp:revision>377</cp:revision>
  <dcterms:created xsi:type="dcterms:W3CDTF">2020-01-21T18:13:39Z</dcterms:created>
  <dcterms:modified xsi:type="dcterms:W3CDTF">2022-05-05T13:12:45Z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0x010100953E600C1613C443AD04F9C8EC9488A3</vt:lpwstr>
  </property>
</Properties>
</file>