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2151" b="1" kern="1200">
        <a:solidFill>
          <a:srgbClr val="FFCC00"/>
        </a:solidFill>
        <a:latin typeface="Arial" pitchFamily="8" charset="0"/>
        <a:ea typeface="+mn-ea"/>
        <a:cs typeface="+mn-cs"/>
      </a:defRPr>
    </a:lvl1pPr>
    <a:lvl2pPr marL="881892" algn="ctr" rtl="0" fontAlgn="base">
      <a:spcBef>
        <a:spcPct val="50000"/>
      </a:spcBef>
      <a:spcAft>
        <a:spcPct val="0"/>
      </a:spcAft>
      <a:defRPr sz="12151" b="1" kern="1200">
        <a:solidFill>
          <a:srgbClr val="FFCC00"/>
        </a:solidFill>
        <a:latin typeface="Arial" pitchFamily="8" charset="0"/>
        <a:ea typeface="+mn-ea"/>
        <a:cs typeface="+mn-cs"/>
      </a:defRPr>
    </a:lvl2pPr>
    <a:lvl3pPr marL="1763779" algn="ctr" rtl="0" fontAlgn="base">
      <a:spcBef>
        <a:spcPct val="50000"/>
      </a:spcBef>
      <a:spcAft>
        <a:spcPct val="0"/>
      </a:spcAft>
      <a:defRPr sz="12151" b="1" kern="1200">
        <a:solidFill>
          <a:srgbClr val="FFCC00"/>
        </a:solidFill>
        <a:latin typeface="Arial" pitchFamily="8" charset="0"/>
        <a:ea typeface="+mn-ea"/>
        <a:cs typeface="+mn-cs"/>
      </a:defRPr>
    </a:lvl3pPr>
    <a:lvl4pPr marL="2645671" algn="ctr" rtl="0" fontAlgn="base">
      <a:spcBef>
        <a:spcPct val="50000"/>
      </a:spcBef>
      <a:spcAft>
        <a:spcPct val="0"/>
      </a:spcAft>
      <a:defRPr sz="12151" b="1" kern="1200">
        <a:solidFill>
          <a:srgbClr val="FFCC00"/>
        </a:solidFill>
        <a:latin typeface="Arial" pitchFamily="8" charset="0"/>
        <a:ea typeface="+mn-ea"/>
        <a:cs typeface="+mn-cs"/>
      </a:defRPr>
    </a:lvl4pPr>
    <a:lvl5pPr marL="3527563" algn="ctr" rtl="0" fontAlgn="base">
      <a:spcBef>
        <a:spcPct val="50000"/>
      </a:spcBef>
      <a:spcAft>
        <a:spcPct val="0"/>
      </a:spcAft>
      <a:defRPr sz="12151" b="1" kern="1200">
        <a:solidFill>
          <a:srgbClr val="FFCC00"/>
        </a:solidFill>
        <a:latin typeface="Arial" pitchFamily="8" charset="0"/>
        <a:ea typeface="+mn-ea"/>
        <a:cs typeface="+mn-cs"/>
      </a:defRPr>
    </a:lvl5pPr>
    <a:lvl6pPr marL="4409453" algn="l" defTabSz="881892" rtl="0" eaLnBrk="1" latinLnBrk="0" hangingPunct="1">
      <a:defRPr sz="12151" b="1" kern="1200">
        <a:solidFill>
          <a:srgbClr val="FFCC00"/>
        </a:solidFill>
        <a:latin typeface="Arial" pitchFamily="8" charset="0"/>
        <a:ea typeface="+mn-ea"/>
        <a:cs typeface="+mn-cs"/>
      </a:defRPr>
    </a:lvl6pPr>
    <a:lvl7pPr marL="5291342" algn="l" defTabSz="881892" rtl="0" eaLnBrk="1" latinLnBrk="0" hangingPunct="1">
      <a:defRPr sz="12151" b="1" kern="1200">
        <a:solidFill>
          <a:srgbClr val="FFCC00"/>
        </a:solidFill>
        <a:latin typeface="Arial" pitchFamily="8" charset="0"/>
        <a:ea typeface="+mn-ea"/>
        <a:cs typeface="+mn-cs"/>
      </a:defRPr>
    </a:lvl7pPr>
    <a:lvl8pPr marL="6173232" algn="l" defTabSz="881892" rtl="0" eaLnBrk="1" latinLnBrk="0" hangingPunct="1">
      <a:defRPr sz="12151" b="1" kern="1200">
        <a:solidFill>
          <a:srgbClr val="FFCC00"/>
        </a:solidFill>
        <a:latin typeface="Arial" pitchFamily="8" charset="0"/>
        <a:ea typeface="+mn-ea"/>
        <a:cs typeface="+mn-cs"/>
      </a:defRPr>
    </a:lvl8pPr>
    <a:lvl9pPr marL="7055126" algn="l" defTabSz="881892" rtl="0" eaLnBrk="1" latinLnBrk="0" hangingPunct="1">
      <a:defRPr sz="12151" b="1" kern="1200">
        <a:solidFill>
          <a:srgbClr val="FFCC00"/>
        </a:solidFill>
        <a:latin typeface="Arial" pitchFamily="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74" userDrawn="1">
          <p15:clr>
            <a:srgbClr val="A4A3A4"/>
          </p15:clr>
        </p15:guide>
        <p15:guide id="2" pos="13824" userDrawn="1">
          <p15:clr>
            <a:srgbClr val="A4A3A4"/>
          </p15:clr>
        </p15:guide>
        <p15:guide id="3" pos="374" userDrawn="1">
          <p15:clr>
            <a:srgbClr val="A4A3A4"/>
          </p15:clr>
        </p15:guide>
        <p15:guide id="4" pos="27276" userDrawn="1">
          <p15:clr>
            <a:srgbClr val="A4A3A4"/>
          </p15:clr>
        </p15:guide>
        <p15:guide id="5" pos="7253" userDrawn="1">
          <p15:clr>
            <a:srgbClr val="A4A3A4"/>
          </p15:clr>
        </p15:guide>
        <p15:guide id="6" pos="203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00"/>
    <a:srgbClr val="FFCD00"/>
    <a:srgbClr val="EEB211"/>
    <a:srgbClr val="996633"/>
    <a:srgbClr val="008000"/>
    <a:srgbClr val="FFCC66"/>
    <a:srgbClr val="FF0000"/>
    <a:srgbClr val="353535"/>
    <a:srgbClr val="ECB42F"/>
    <a:srgbClr val="7C1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08" autoAdjust="0"/>
    <p:restoredTop sz="95057" autoAdjust="0"/>
  </p:normalViewPr>
  <p:slideViewPr>
    <p:cSldViewPr snapToGrid="0">
      <p:cViewPr varScale="1">
        <p:scale>
          <a:sx n="18" d="100"/>
          <a:sy n="18" d="100"/>
        </p:scale>
        <p:origin x="1781" y="96"/>
      </p:cViewPr>
      <p:guideLst>
        <p:guide orient="horz" pos="20174"/>
        <p:guide pos="13824"/>
        <p:guide pos="374"/>
        <p:guide pos="27276"/>
        <p:guide pos="7253"/>
        <p:guide pos="203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9181906795203755E-2"/>
          <c:y val="7.3711931327831395E-2"/>
          <c:w val="0.78317184303787091"/>
          <c:h val="0.786410441369103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val>
            <c:numRef>
              <c:f>Sheet1!$B$7:$K$7</c:f>
              <c:numCache>
                <c:formatCode>General</c:formatCode>
                <c:ptCount val="10"/>
                <c:pt idx="0">
                  <c:v>3.8</c:v>
                </c:pt>
                <c:pt idx="1">
                  <c:v>3.8</c:v>
                </c:pt>
                <c:pt idx="2">
                  <c:v>3.6</c:v>
                </c:pt>
                <c:pt idx="3">
                  <c:v>4.5999999999999996</c:v>
                </c:pt>
                <c:pt idx="4">
                  <c:v>5.6</c:v>
                </c:pt>
                <c:pt idx="5">
                  <c:v>2.4</c:v>
                </c:pt>
                <c:pt idx="6">
                  <c:v>6.4</c:v>
                </c:pt>
                <c:pt idx="7">
                  <c:v>6.6</c:v>
                </c:pt>
                <c:pt idx="8">
                  <c:v>2.4</c:v>
                </c:pt>
                <c:pt idx="9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56-432C-99EE-CA71988D5725}"/>
            </c:ext>
          </c:extLst>
        </c:ser>
        <c:ser>
          <c:idx val="2"/>
          <c:order val="1"/>
          <c:tx>
            <c:v>3</c:v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Sheet1!$B$20:$K$20</c:f>
              <c:numCache>
                <c:formatCode>General</c:formatCode>
                <c:ptCount val="10"/>
                <c:pt idx="0">
                  <c:v>5.8</c:v>
                </c:pt>
                <c:pt idx="1">
                  <c:v>6.2</c:v>
                </c:pt>
                <c:pt idx="2">
                  <c:v>6</c:v>
                </c:pt>
                <c:pt idx="3">
                  <c:v>6.4</c:v>
                </c:pt>
                <c:pt idx="4">
                  <c:v>6.6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56-432C-99EE-CA71988D5725}"/>
            </c:ext>
          </c:extLst>
        </c:ser>
        <c:ser>
          <c:idx val="1"/>
          <c:order val="2"/>
          <c:spPr>
            <a:solidFill>
              <a:schemeClr val="accent4"/>
            </a:solidFill>
            <a:ln>
              <a:solidFill>
                <a:schemeClr val="accent4"/>
              </a:solidFill>
            </a:ln>
            <a:effectLst/>
          </c:spPr>
          <c:invertIfNegative val="0"/>
          <c:val>
            <c:numRef>
              <c:f>Sheet1!$B$25:$K$25</c:f>
              <c:numCache>
                <c:formatCode>General</c:formatCode>
                <c:ptCount val="10"/>
                <c:pt idx="0">
                  <c:v>6.5</c:v>
                </c:pt>
                <c:pt idx="1">
                  <c:v>6.5</c:v>
                </c:pt>
                <c:pt idx="2">
                  <c:v>6.25</c:v>
                </c:pt>
                <c:pt idx="3">
                  <c:v>6.5</c:v>
                </c:pt>
                <c:pt idx="4">
                  <c:v>7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6.5</c:v>
                </c:pt>
                <c:pt idx="9">
                  <c:v>6.75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56-432C-99EE-CA71988D57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032328"/>
        <c:axId val="926030688"/>
      </c:barChart>
      <c:catAx>
        <c:axId val="92603232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6030688"/>
        <c:crosses val="autoZero"/>
        <c:auto val="1"/>
        <c:lblAlgn val="ctr"/>
        <c:lblOffset val="100"/>
        <c:noMultiLvlLbl val="0"/>
      </c:catAx>
      <c:valAx>
        <c:axId val="926030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6032328"/>
        <c:crosses val="autoZero"/>
        <c:crossBetween val="between"/>
      </c:valAx>
      <c:spPr>
        <a:noFill/>
        <a:ln>
          <a:solidFill>
            <a:srgbClr val="000000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>
      <a:solidFill>
        <a:srgbClr val="000000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宋体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宋体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宋体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宋体" charset="-122"/>
              </a:defRPr>
            </a:lvl1pPr>
          </a:lstStyle>
          <a:p>
            <a:pPr>
              <a:defRPr/>
            </a:pPr>
            <a:fld id="{1F59DCA7-76C0-E54E-B3C3-2475C941F02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宋体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宋体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宋体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宋体" charset="-122"/>
              </a:defRPr>
            </a:lvl1pPr>
          </a:lstStyle>
          <a:p>
            <a:pPr>
              <a:defRPr/>
            </a:pPr>
            <a:fld id="{3DC32832-8746-A64D-A44D-1DB2E34D2A3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316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881892" algn="l" rtl="0" eaLnBrk="0" fontAlgn="base" hangingPunct="0">
      <a:spcBef>
        <a:spcPct val="30000"/>
      </a:spcBef>
      <a:spcAft>
        <a:spcPct val="0"/>
      </a:spcAft>
      <a:defRPr sz="2316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763779" algn="l" rtl="0" eaLnBrk="0" fontAlgn="base" hangingPunct="0">
      <a:spcBef>
        <a:spcPct val="30000"/>
      </a:spcBef>
      <a:spcAft>
        <a:spcPct val="0"/>
      </a:spcAft>
      <a:defRPr sz="2316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2645671" algn="l" rtl="0" eaLnBrk="0" fontAlgn="base" hangingPunct="0">
      <a:spcBef>
        <a:spcPct val="30000"/>
      </a:spcBef>
      <a:spcAft>
        <a:spcPct val="0"/>
      </a:spcAft>
      <a:defRPr sz="2316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3527563" algn="l" rtl="0" eaLnBrk="0" fontAlgn="base" hangingPunct="0">
      <a:spcBef>
        <a:spcPct val="30000"/>
      </a:spcBef>
      <a:spcAft>
        <a:spcPct val="0"/>
      </a:spcAft>
      <a:defRPr sz="2316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4409453" algn="l" defTabSz="881892" rtl="0" eaLnBrk="1" latinLnBrk="0" hangingPunct="1">
      <a:defRPr sz="2316" kern="1200">
        <a:solidFill>
          <a:schemeClr val="tx1"/>
        </a:solidFill>
        <a:latin typeface="+mn-lt"/>
        <a:ea typeface="+mn-ea"/>
        <a:cs typeface="+mn-cs"/>
      </a:defRPr>
    </a:lvl6pPr>
    <a:lvl7pPr marL="5291342" algn="l" defTabSz="881892" rtl="0" eaLnBrk="1" latinLnBrk="0" hangingPunct="1">
      <a:defRPr sz="2316" kern="1200">
        <a:solidFill>
          <a:schemeClr val="tx1"/>
        </a:solidFill>
        <a:latin typeface="+mn-lt"/>
        <a:ea typeface="+mn-ea"/>
        <a:cs typeface="+mn-cs"/>
      </a:defRPr>
    </a:lvl7pPr>
    <a:lvl8pPr marL="6173232" algn="l" defTabSz="881892" rtl="0" eaLnBrk="1" latinLnBrk="0" hangingPunct="1">
      <a:defRPr sz="2316" kern="1200">
        <a:solidFill>
          <a:schemeClr val="tx1"/>
        </a:solidFill>
        <a:latin typeface="+mn-lt"/>
        <a:ea typeface="+mn-ea"/>
        <a:cs typeface="+mn-cs"/>
      </a:defRPr>
    </a:lvl8pPr>
    <a:lvl9pPr marL="7055126" algn="l" defTabSz="881892" rtl="0" eaLnBrk="1" latinLnBrk="0" hangingPunct="1">
      <a:defRPr sz="231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30ABAD-8F68-074E-B691-D144F947F3EF}" type="slidenum">
              <a:rPr lang="en-US" altLang="zh-CN">
                <a:latin typeface="Arial" pitchFamily="8" charset="0"/>
                <a:cs typeface="宋体" pitchFamily="8" charset="-122"/>
              </a:rPr>
              <a:pPr/>
              <a:t>1</a:t>
            </a:fld>
            <a:endParaRPr lang="en-US" altLang="zh-CN" dirty="0">
              <a:latin typeface="Arial" pitchFamily="8" charset="0"/>
              <a:cs typeface="宋体" pitchFamily="8" charset="-12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>
              <a:latin typeface="Arial" pitchFamily="8" charset="0"/>
              <a:ea typeface="ＭＳ Ｐゴシック" pitchFamily="8" charset="-128"/>
              <a:cs typeface="ＭＳ Ｐゴシック" pitchFamily="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7133"/>
            <a:ext cx="37307520" cy="705394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2680"/>
            <a:ext cx="30723840" cy="84146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602897" indent="0" algn="ctr">
              <a:buNone/>
              <a:defRPr/>
            </a:lvl2pPr>
            <a:lvl3pPr marL="1205796" indent="0" algn="ctr">
              <a:buNone/>
              <a:defRPr/>
            </a:lvl3pPr>
            <a:lvl4pPr marL="1808690" indent="0" algn="ctr">
              <a:buNone/>
              <a:defRPr/>
            </a:lvl4pPr>
            <a:lvl5pPr marL="2411587" indent="0" algn="ctr">
              <a:buNone/>
              <a:defRPr/>
            </a:lvl5pPr>
            <a:lvl6pPr marL="3014486" indent="0" algn="ctr">
              <a:buNone/>
              <a:defRPr/>
            </a:lvl6pPr>
            <a:lvl7pPr marL="3617383" indent="0" algn="ctr">
              <a:buNone/>
              <a:defRPr/>
            </a:lvl7pPr>
            <a:lvl8pPr marL="4220280" indent="0" algn="ctr">
              <a:buNone/>
              <a:defRPr/>
            </a:lvl8pPr>
            <a:lvl9pPr marL="482317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45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6160" y="29976538"/>
            <a:ext cx="138988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53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B809B-93E8-064E-A976-42EBED5074F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9903"/>
            <a:ext cx="9875520" cy="2808514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9903"/>
            <a:ext cx="29382720" cy="2808514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45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6160" y="29976538"/>
            <a:ext cx="138988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53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0B614-A78B-FC4B-A31F-2B31A42F1F1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9894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7679881"/>
            <a:ext cx="39502080" cy="217251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45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6160" y="29976538"/>
            <a:ext cx="138988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53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C487A-BDE1-E547-9BE9-2CC77B36C6D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670"/>
            <a:ext cx="37307520" cy="6536870"/>
          </a:xfrm>
          <a:prstGeom prst="rect">
            <a:avLst/>
          </a:prstGeom>
        </p:spPr>
        <p:txBody>
          <a:bodyPr anchor="t"/>
          <a:lstStyle>
            <a:lvl1pPr algn="l">
              <a:defRPr sz="527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776"/>
            <a:ext cx="37307520" cy="720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38"/>
            </a:lvl1pPr>
            <a:lvl2pPr marL="602897" indent="0">
              <a:buNone/>
              <a:defRPr sz="2374"/>
            </a:lvl2pPr>
            <a:lvl3pPr marL="1205796" indent="0">
              <a:buNone/>
              <a:defRPr sz="2110"/>
            </a:lvl3pPr>
            <a:lvl4pPr marL="1808690" indent="0">
              <a:buNone/>
              <a:defRPr sz="1846"/>
            </a:lvl4pPr>
            <a:lvl5pPr marL="2411587" indent="0">
              <a:buNone/>
              <a:defRPr sz="1846"/>
            </a:lvl5pPr>
            <a:lvl6pPr marL="3014486" indent="0">
              <a:buNone/>
              <a:defRPr sz="1846"/>
            </a:lvl6pPr>
            <a:lvl7pPr marL="3617383" indent="0">
              <a:buNone/>
              <a:defRPr sz="1846"/>
            </a:lvl7pPr>
            <a:lvl8pPr marL="4220280" indent="0">
              <a:buNone/>
              <a:defRPr sz="1846"/>
            </a:lvl8pPr>
            <a:lvl9pPr marL="4823177" indent="0">
              <a:buNone/>
              <a:defRPr sz="184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45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6160" y="29976538"/>
            <a:ext cx="138988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53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DB810-58A6-8A48-94CC-D59060F1F9F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9894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79881"/>
            <a:ext cx="19629120" cy="21725167"/>
          </a:xfrm>
          <a:prstGeom prst="rect">
            <a:avLst/>
          </a:prstGeom>
        </p:spPr>
        <p:txBody>
          <a:bodyPr/>
          <a:lstStyle>
            <a:lvl1pPr>
              <a:defRPr sz="3691"/>
            </a:lvl1pPr>
            <a:lvl2pPr>
              <a:defRPr sz="3163"/>
            </a:lvl2pPr>
            <a:lvl3pPr>
              <a:defRPr sz="2638"/>
            </a:lvl3pPr>
            <a:lvl4pPr>
              <a:defRPr sz="2374"/>
            </a:lvl4pPr>
            <a:lvl5pPr>
              <a:defRPr sz="2374"/>
            </a:lvl5pPr>
            <a:lvl6pPr>
              <a:defRPr sz="2374"/>
            </a:lvl6pPr>
            <a:lvl7pPr>
              <a:defRPr sz="2374"/>
            </a:lvl7pPr>
            <a:lvl8pPr>
              <a:defRPr sz="2374"/>
            </a:lvl8pPr>
            <a:lvl9pPr>
              <a:defRPr sz="23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67520" y="7679881"/>
            <a:ext cx="19629120" cy="21725167"/>
          </a:xfrm>
          <a:prstGeom prst="rect">
            <a:avLst/>
          </a:prstGeom>
        </p:spPr>
        <p:txBody>
          <a:bodyPr/>
          <a:lstStyle>
            <a:lvl1pPr>
              <a:defRPr sz="3691"/>
            </a:lvl1pPr>
            <a:lvl2pPr>
              <a:defRPr sz="3163"/>
            </a:lvl2pPr>
            <a:lvl3pPr>
              <a:defRPr sz="2638"/>
            </a:lvl3pPr>
            <a:lvl4pPr>
              <a:defRPr sz="2374"/>
            </a:lvl4pPr>
            <a:lvl5pPr>
              <a:defRPr sz="2374"/>
            </a:lvl5pPr>
            <a:lvl6pPr>
              <a:defRPr sz="2374"/>
            </a:lvl6pPr>
            <a:lvl7pPr>
              <a:defRPr sz="2374"/>
            </a:lvl7pPr>
            <a:lvl8pPr>
              <a:defRPr sz="2374"/>
            </a:lvl8pPr>
            <a:lvl9pPr>
              <a:defRPr sz="23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45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6160" y="29976538"/>
            <a:ext cx="138988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53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6BB2F-520D-324C-BE97-16BE480E24B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7170"/>
            <a:ext cx="3950208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3" y="7369636"/>
            <a:ext cx="19392902" cy="30697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63" b="1"/>
            </a:lvl1pPr>
            <a:lvl2pPr marL="602897" indent="0">
              <a:buNone/>
              <a:defRPr sz="2638" b="1"/>
            </a:lvl2pPr>
            <a:lvl3pPr marL="1205796" indent="0">
              <a:buNone/>
              <a:defRPr sz="2374" b="1"/>
            </a:lvl3pPr>
            <a:lvl4pPr marL="1808690" indent="0">
              <a:buNone/>
              <a:defRPr sz="2110" b="1"/>
            </a:lvl4pPr>
            <a:lvl5pPr marL="2411587" indent="0">
              <a:buNone/>
              <a:defRPr sz="2110" b="1"/>
            </a:lvl5pPr>
            <a:lvl6pPr marL="3014486" indent="0">
              <a:buNone/>
              <a:defRPr sz="2110" b="1"/>
            </a:lvl6pPr>
            <a:lvl7pPr marL="3617383" indent="0">
              <a:buNone/>
              <a:defRPr sz="2110" b="1"/>
            </a:lvl7pPr>
            <a:lvl8pPr marL="4220280" indent="0">
              <a:buNone/>
              <a:defRPr sz="2110" b="1"/>
            </a:lvl8pPr>
            <a:lvl9pPr marL="4823177" indent="0">
              <a:buNone/>
              <a:defRPr sz="21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3" y="10439406"/>
            <a:ext cx="19392902" cy="18965638"/>
          </a:xfrm>
          <a:prstGeom prst="rect">
            <a:avLst/>
          </a:prstGeom>
        </p:spPr>
        <p:txBody>
          <a:bodyPr/>
          <a:lstStyle>
            <a:lvl1pPr>
              <a:defRPr sz="3163"/>
            </a:lvl1pPr>
            <a:lvl2pPr>
              <a:defRPr sz="2638"/>
            </a:lvl2pPr>
            <a:lvl3pPr>
              <a:defRPr sz="2374"/>
            </a:lvl3pPr>
            <a:lvl4pPr>
              <a:defRPr sz="2110"/>
            </a:lvl4pPr>
            <a:lvl5pPr>
              <a:defRPr sz="2110"/>
            </a:lvl5pPr>
            <a:lvl6pPr>
              <a:defRPr sz="2110"/>
            </a:lvl6pPr>
            <a:lvl7pPr>
              <a:defRPr sz="2110"/>
            </a:lvl7pPr>
            <a:lvl8pPr>
              <a:defRPr sz="2110"/>
            </a:lvl8pPr>
            <a:lvl9pPr>
              <a:defRPr sz="21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4" y="7369636"/>
            <a:ext cx="19400522" cy="30697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63" b="1"/>
            </a:lvl1pPr>
            <a:lvl2pPr marL="602897" indent="0">
              <a:buNone/>
              <a:defRPr sz="2638" b="1"/>
            </a:lvl2pPr>
            <a:lvl3pPr marL="1205796" indent="0">
              <a:buNone/>
              <a:defRPr sz="2374" b="1"/>
            </a:lvl3pPr>
            <a:lvl4pPr marL="1808690" indent="0">
              <a:buNone/>
              <a:defRPr sz="2110" b="1"/>
            </a:lvl4pPr>
            <a:lvl5pPr marL="2411587" indent="0">
              <a:buNone/>
              <a:defRPr sz="2110" b="1"/>
            </a:lvl5pPr>
            <a:lvl6pPr marL="3014486" indent="0">
              <a:buNone/>
              <a:defRPr sz="2110" b="1"/>
            </a:lvl6pPr>
            <a:lvl7pPr marL="3617383" indent="0">
              <a:buNone/>
              <a:defRPr sz="2110" b="1"/>
            </a:lvl7pPr>
            <a:lvl8pPr marL="4220280" indent="0">
              <a:buNone/>
              <a:defRPr sz="2110" b="1"/>
            </a:lvl8pPr>
            <a:lvl9pPr marL="4823177" indent="0">
              <a:buNone/>
              <a:defRPr sz="21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4" y="10439406"/>
            <a:ext cx="19400522" cy="18965638"/>
          </a:xfrm>
          <a:prstGeom prst="rect">
            <a:avLst/>
          </a:prstGeom>
        </p:spPr>
        <p:txBody>
          <a:bodyPr/>
          <a:lstStyle>
            <a:lvl1pPr>
              <a:defRPr sz="3163"/>
            </a:lvl1pPr>
            <a:lvl2pPr>
              <a:defRPr sz="2638"/>
            </a:lvl2pPr>
            <a:lvl3pPr>
              <a:defRPr sz="2374"/>
            </a:lvl3pPr>
            <a:lvl4pPr>
              <a:defRPr sz="2110"/>
            </a:lvl4pPr>
            <a:lvl5pPr>
              <a:defRPr sz="2110"/>
            </a:lvl5pPr>
            <a:lvl6pPr>
              <a:defRPr sz="2110"/>
            </a:lvl6pPr>
            <a:lvl7pPr>
              <a:defRPr sz="2110"/>
            </a:lvl7pPr>
            <a:lvl8pPr>
              <a:defRPr sz="2110"/>
            </a:lvl8pPr>
            <a:lvl9pPr>
              <a:defRPr sz="21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45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6160" y="29976538"/>
            <a:ext cx="138988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53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4BACD-3D75-8F48-9316-E6AD8335C6D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45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6160" y="29976538"/>
            <a:ext cx="138988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53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862EA-10B3-B449-9A41-76CA118476A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6" y="1311730"/>
            <a:ext cx="14439900" cy="5576208"/>
          </a:xfrm>
          <a:prstGeom prst="rect">
            <a:avLst/>
          </a:prstGeom>
        </p:spPr>
        <p:txBody>
          <a:bodyPr anchor="b"/>
          <a:lstStyle>
            <a:lvl1pPr algn="l">
              <a:defRPr sz="263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2" y="1311740"/>
            <a:ext cx="24536400" cy="28093308"/>
          </a:xfrm>
          <a:prstGeom prst="rect">
            <a:avLst/>
          </a:prstGeom>
        </p:spPr>
        <p:txBody>
          <a:bodyPr/>
          <a:lstStyle>
            <a:lvl1pPr>
              <a:defRPr sz="4219"/>
            </a:lvl1pPr>
            <a:lvl2pPr>
              <a:defRPr sz="3691"/>
            </a:lvl2pPr>
            <a:lvl3pPr>
              <a:defRPr sz="3163"/>
            </a:lvl3pPr>
            <a:lvl4pPr>
              <a:defRPr sz="2638"/>
            </a:lvl4pPr>
            <a:lvl5pPr>
              <a:defRPr sz="2638"/>
            </a:lvl5pPr>
            <a:lvl6pPr>
              <a:defRPr sz="2638"/>
            </a:lvl6pPr>
            <a:lvl7pPr>
              <a:defRPr sz="2638"/>
            </a:lvl7pPr>
            <a:lvl8pPr>
              <a:defRPr sz="2638"/>
            </a:lvl8pPr>
            <a:lvl9pPr>
              <a:defRPr sz="26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6" y="6887948"/>
            <a:ext cx="14439900" cy="22517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46"/>
            </a:lvl1pPr>
            <a:lvl2pPr marL="602897" indent="0">
              <a:buNone/>
              <a:defRPr sz="1582"/>
            </a:lvl2pPr>
            <a:lvl3pPr marL="1205796" indent="0">
              <a:buNone/>
              <a:defRPr sz="1318"/>
            </a:lvl3pPr>
            <a:lvl4pPr marL="1808690" indent="0">
              <a:buNone/>
              <a:defRPr sz="1188"/>
            </a:lvl4pPr>
            <a:lvl5pPr marL="2411587" indent="0">
              <a:buNone/>
              <a:defRPr sz="1188"/>
            </a:lvl5pPr>
            <a:lvl6pPr marL="3014486" indent="0">
              <a:buNone/>
              <a:defRPr sz="1188"/>
            </a:lvl6pPr>
            <a:lvl7pPr marL="3617383" indent="0">
              <a:buNone/>
              <a:defRPr sz="1188"/>
            </a:lvl7pPr>
            <a:lvl8pPr marL="4220280" indent="0">
              <a:buNone/>
              <a:defRPr sz="1188"/>
            </a:lvl8pPr>
            <a:lvl9pPr marL="4823177" indent="0">
              <a:buNone/>
              <a:defRPr sz="11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45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6160" y="29976538"/>
            <a:ext cx="138988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53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88C56-936A-4948-A734-6FF6359CB98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341"/>
            <a:ext cx="26334720" cy="2721430"/>
          </a:xfrm>
          <a:prstGeom prst="rect">
            <a:avLst/>
          </a:prstGeom>
        </p:spPr>
        <p:txBody>
          <a:bodyPr anchor="b"/>
          <a:lstStyle>
            <a:lvl1pPr algn="l">
              <a:defRPr sz="263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878"/>
            <a:ext cx="26334720" cy="197494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19"/>
            </a:lvl1pPr>
            <a:lvl2pPr marL="602897" indent="0">
              <a:buNone/>
              <a:defRPr sz="3691"/>
            </a:lvl2pPr>
            <a:lvl3pPr marL="1205796" indent="0">
              <a:buNone/>
              <a:defRPr sz="3163"/>
            </a:lvl3pPr>
            <a:lvl4pPr marL="1808690" indent="0">
              <a:buNone/>
              <a:defRPr sz="2638"/>
            </a:lvl4pPr>
            <a:lvl5pPr marL="2411587" indent="0">
              <a:buNone/>
              <a:defRPr sz="2638"/>
            </a:lvl5pPr>
            <a:lvl6pPr marL="3014486" indent="0">
              <a:buNone/>
              <a:defRPr sz="2638"/>
            </a:lvl6pPr>
            <a:lvl7pPr marL="3617383" indent="0">
              <a:buNone/>
              <a:defRPr sz="2638"/>
            </a:lvl7pPr>
            <a:lvl8pPr marL="4220280" indent="0">
              <a:buNone/>
              <a:defRPr sz="2638"/>
            </a:lvl8pPr>
            <a:lvl9pPr marL="4823177" indent="0">
              <a:buNone/>
              <a:defRPr sz="2638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769"/>
            <a:ext cx="26334720" cy="38617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46"/>
            </a:lvl1pPr>
            <a:lvl2pPr marL="602897" indent="0">
              <a:buNone/>
              <a:defRPr sz="1582"/>
            </a:lvl2pPr>
            <a:lvl3pPr marL="1205796" indent="0">
              <a:buNone/>
              <a:defRPr sz="1318"/>
            </a:lvl3pPr>
            <a:lvl4pPr marL="1808690" indent="0">
              <a:buNone/>
              <a:defRPr sz="1188"/>
            </a:lvl4pPr>
            <a:lvl5pPr marL="2411587" indent="0">
              <a:buNone/>
              <a:defRPr sz="1188"/>
            </a:lvl5pPr>
            <a:lvl6pPr marL="3014486" indent="0">
              <a:buNone/>
              <a:defRPr sz="1188"/>
            </a:lvl6pPr>
            <a:lvl7pPr marL="3617383" indent="0">
              <a:buNone/>
              <a:defRPr sz="1188"/>
            </a:lvl7pPr>
            <a:lvl8pPr marL="4220280" indent="0">
              <a:buNone/>
              <a:defRPr sz="1188"/>
            </a:lvl8pPr>
            <a:lvl9pPr marL="4823177" indent="0">
              <a:buNone/>
              <a:defRPr sz="11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45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6160" y="29976538"/>
            <a:ext cx="138988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53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BFC46-8069-B048-B97A-CA230D5E11F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9894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7679881"/>
            <a:ext cx="39502080" cy="2172516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45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6160" y="29976538"/>
            <a:ext cx="138988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5360" y="29976538"/>
            <a:ext cx="10241280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03D61-57F8-1245-84F5-26BA73AC476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32664771"/>
            <a:ext cx="43891200" cy="313507"/>
          </a:xfrm>
          <a:prstGeom prst="rect">
            <a:avLst/>
          </a:prstGeom>
          <a:solidFill>
            <a:srgbClr val="FFCD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US" sz="6842" dirty="0">
              <a:latin typeface="Arial" charset="0"/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FED7EDEF-B76D-4C5A-AA03-B1F2F4EE0E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2813"/>
            <a:ext cx="43891200" cy="642548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US" sz="6842" dirty="0">
              <a:latin typeface="Arial" charset="0"/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C7D039F0-504B-401C-9951-D9ACB2390C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12673"/>
            <a:ext cx="43891200" cy="313507"/>
          </a:xfrm>
          <a:prstGeom prst="rect">
            <a:avLst/>
          </a:prstGeom>
          <a:solidFill>
            <a:srgbClr val="FFD6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US" sz="6842" dirty="0">
              <a:latin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DD707F-E863-445C-930B-506C3CDD75EC}"/>
              </a:ext>
            </a:extLst>
          </p:cNvPr>
          <p:cNvSpPr/>
          <p:nvPr userDrawn="1"/>
        </p:nvSpPr>
        <p:spPr bwMode="auto">
          <a:xfrm>
            <a:off x="39245577" y="4976025"/>
            <a:ext cx="4075610" cy="2548390"/>
          </a:xfrm>
          <a:prstGeom prst="rect">
            <a:avLst/>
          </a:prstGeom>
          <a:solidFill>
            <a:srgbClr val="FFD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9456" tIns="109728" rIns="219456" bIns="10972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53465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120" b="1" i="0" u="none" strike="noStrike" cap="none" normalizeH="0" baseline="0" dirty="0">
              <a:ln>
                <a:noFill/>
              </a:ln>
              <a:solidFill>
                <a:srgbClr val="FFCC00"/>
              </a:solidFill>
              <a:effectLst/>
              <a:latin typeface="Arial" charset="0"/>
            </a:endParaRPr>
          </a:p>
        </p:txBody>
      </p:sp>
      <p:pic>
        <p:nvPicPr>
          <p:cNvPr id="4" name="Picture 3" descr="A picture containing dark, lit, light, monitor&#10;&#10;Description automatically generated">
            <a:extLst>
              <a:ext uri="{FF2B5EF4-FFF2-40B4-BE49-F238E27FC236}">
                <a16:creationId xmlns:a16="http://schemas.microsoft.com/office/drawing/2014/main" id="{FC347C57-910A-47FC-99B3-B52B427073C4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9587585" y="5189671"/>
            <a:ext cx="3391594" cy="9901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3927204" rtl="0" eaLnBrk="0" fontAlgn="base" hangingPunct="0">
        <a:spcBef>
          <a:spcPct val="0"/>
        </a:spcBef>
        <a:spcAft>
          <a:spcPct val="0"/>
        </a:spcAft>
        <a:defRPr sz="18857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3927204" rtl="0" eaLnBrk="0" fontAlgn="base" hangingPunct="0">
        <a:spcBef>
          <a:spcPct val="0"/>
        </a:spcBef>
        <a:spcAft>
          <a:spcPct val="0"/>
        </a:spcAft>
        <a:defRPr sz="18857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3927204" rtl="0" eaLnBrk="0" fontAlgn="base" hangingPunct="0">
        <a:spcBef>
          <a:spcPct val="0"/>
        </a:spcBef>
        <a:spcAft>
          <a:spcPct val="0"/>
        </a:spcAft>
        <a:defRPr sz="18857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3927204" rtl="0" eaLnBrk="0" fontAlgn="base" hangingPunct="0">
        <a:spcBef>
          <a:spcPct val="0"/>
        </a:spcBef>
        <a:spcAft>
          <a:spcPct val="0"/>
        </a:spcAft>
        <a:defRPr sz="18857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3927204" rtl="0" eaLnBrk="0" fontAlgn="base" hangingPunct="0">
        <a:spcBef>
          <a:spcPct val="0"/>
        </a:spcBef>
        <a:spcAft>
          <a:spcPct val="0"/>
        </a:spcAft>
        <a:defRPr sz="18857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602897" algn="ctr" defTabSz="3927204" rtl="0" fontAlgn="base">
        <a:spcBef>
          <a:spcPct val="0"/>
        </a:spcBef>
        <a:spcAft>
          <a:spcPct val="0"/>
        </a:spcAft>
        <a:defRPr sz="18857">
          <a:solidFill>
            <a:schemeClr val="tx2"/>
          </a:solidFill>
          <a:latin typeface="Arial" charset="0"/>
        </a:defRPr>
      </a:lvl6pPr>
      <a:lvl7pPr marL="1205796" algn="ctr" defTabSz="3927204" rtl="0" fontAlgn="base">
        <a:spcBef>
          <a:spcPct val="0"/>
        </a:spcBef>
        <a:spcAft>
          <a:spcPct val="0"/>
        </a:spcAft>
        <a:defRPr sz="18857">
          <a:solidFill>
            <a:schemeClr val="tx2"/>
          </a:solidFill>
          <a:latin typeface="Arial" charset="0"/>
        </a:defRPr>
      </a:lvl7pPr>
      <a:lvl8pPr marL="1808690" algn="ctr" defTabSz="3927204" rtl="0" fontAlgn="base">
        <a:spcBef>
          <a:spcPct val="0"/>
        </a:spcBef>
        <a:spcAft>
          <a:spcPct val="0"/>
        </a:spcAft>
        <a:defRPr sz="18857">
          <a:solidFill>
            <a:schemeClr val="tx2"/>
          </a:solidFill>
          <a:latin typeface="Arial" charset="0"/>
        </a:defRPr>
      </a:lvl8pPr>
      <a:lvl9pPr marL="2411587" algn="ctr" defTabSz="3927204" rtl="0" fontAlgn="base">
        <a:spcBef>
          <a:spcPct val="0"/>
        </a:spcBef>
        <a:spcAft>
          <a:spcPct val="0"/>
        </a:spcAft>
        <a:defRPr sz="18857">
          <a:solidFill>
            <a:schemeClr val="tx2"/>
          </a:solidFill>
          <a:latin typeface="Arial" charset="0"/>
        </a:defRPr>
      </a:lvl9pPr>
    </p:titleStyle>
    <p:bodyStyle>
      <a:lvl1pPr marL="1473749" indent="-1473749" algn="l" defTabSz="3927204" rtl="0" eaLnBrk="0" fontAlgn="base" hangingPunct="0">
        <a:spcBef>
          <a:spcPct val="20000"/>
        </a:spcBef>
        <a:spcAft>
          <a:spcPct val="0"/>
        </a:spcAft>
        <a:buChar char="•"/>
        <a:defRPr sz="13714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190332" indent="-1226726" algn="l" defTabSz="3927204" rtl="0" eaLnBrk="0" fontAlgn="base" hangingPunct="0">
        <a:spcBef>
          <a:spcPct val="20000"/>
        </a:spcBef>
        <a:spcAft>
          <a:spcPct val="0"/>
        </a:spcAft>
        <a:buChar char="–"/>
        <a:defRPr sz="12132">
          <a:solidFill>
            <a:schemeClr val="tx1"/>
          </a:solidFill>
          <a:latin typeface="+mn-lt"/>
          <a:ea typeface="ＭＳ Ｐゴシック" charset="-128"/>
        </a:defRPr>
      </a:lvl2pPr>
      <a:lvl3pPr marL="4909008" indent="-981802" algn="l" defTabSz="3927204" rtl="0" eaLnBrk="0" fontAlgn="base" hangingPunct="0">
        <a:spcBef>
          <a:spcPct val="20000"/>
        </a:spcBef>
        <a:spcAft>
          <a:spcPct val="0"/>
        </a:spcAft>
        <a:buChar char="•"/>
        <a:defRPr sz="10418">
          <a:solidFill>
            <a:schemeClr val="tx1"/>
          </a:solidFill>
          <a:latin typeface="+mn-lt"/>
          <a:ea typeface="ＭＳ Ｐゴシック" charset="-128"/>
        </a:defRPr>
      </a:lvl3pPr>
      <a:lvl4pPr marL="6872609" indent="-981802" algn="l" defTabSz="3927204" rtl="0" eaLnBrk="0" fontAlgn="base" hangingPunct="0">
        <a:spcBef>
          <a:spcPct val="20000"/>
        </a:spcBef>
        <a:spcAft>
          <a:spcPct val="0"/>
        </a:spcAft>
        <a:buChar char="–"/>
        <a:defRPr sz="8570">
          <a:solidFill>
            <a:schemeClr val="tx1"/>
          </a:solidFill>
          <a:latin typeface="+mn-lt"/>
          <a:ea typeface="ＭＳ Ｐゴシック" charset="-128"/>
        </a:defRPr>
      </a:lvl4pPr>
      <a:lvl5pPr marL="8834117" indent="-979706" algn="l" defTabSz="3927204" rtl="0" eaLnBrk="0" fontAlgn="base" hangingPunct="0">
        <a:spcBef>
          <a:spcPct val="20000"/>
        </a:spcBef>
        <a:spcAft>
          <a:spcPct val="0"/>
        </a:spcAft>
        <a:buChar char="»"/>
        <a:defRPr sz="8570">
          <a:solidFill>
            <a:schemeClr val="tx1"/>
          </a:solidFill>
          <a:latin typeface="+mn-lt"/>
          <a:ea typeface="ＭＳ Ｐゴシック" charset="-128"/>
        </a:defRPr>
      </a:lvl5pPr>
      <a:lvl6pPr marL="9437016" indent="-979706" algn="l" defTabSz="3927204" rtl="0" fontAlgn="base">
        <a:spcBef>
          <a:spcPct val="20000"/>
        </a:spcBef>
        <a:spcAft>
          <a:spcPct val="0"/>
        </a:spcAft>
        <a:buChar char="»"/>
        <a:defRPr sz="8570">
          <a:solidFill>
            <a:schemeClr val="tx1"/>
          </a:solidFill>
          <a:latin typeface="+mn-lt"/>
          <a:ea typeface="ＭＳ Ｐゴシック" charset="-128"/>
        </a:defRPr>
      </a:lvl6pPr>
      <a:lvl7pPr marL="10039913" indent="-979706" algn="l" defTabSz="3927204" rtl="0" fontAlgn="base">
        <a:spcBef>
          <a:spcPct val="20000"/>
        </a:spcBef>
        <a:spcAft>
          <a:spcPct val="0"/>
        </a:spcAft>
        <a:buChar char="»"/>
        <a:defRPr sz="8570">
          <a:solidFill>
            <a:schemeClr val="tx1"/>
          </a:solidFill>
          <a:latin typeface="+mn-lt"/>
          <a:ea typeface="ＭＳ Ｐゴシック" charset="-128"/>
        </a:defRPr>
      </a:lvl7pPr>
      <a:lvl8pPr marL="10642807" indent="-979706" algn="l" defTabSz="3927204" rtl="0" fontAlgn="base">
        <a:spcBef>
          <a:spcPct val="20000"/>
        </a:spcBef>
        <a:spcAft>
          <a:spcPct val="0"/>
        </a:spcAft>
        <a:buChar char="»"/>
        <a:defRPr sz="8570">
          <a:solidFill>
            <a:schemeClr val="tx1"/>
          </a:solidFill>
          <a:latin typeface="+mn-lt"/>
          <a:ea typeface="ＭＳ Ｐゴシック" charset="-128"/>
        </a:defRPr>
      </a:lvl8pPr>
      <a:lvl9pPr marL="11245706" indent="-979706" algn="l" defTabSz="3927204" rtl="0" fontAlgn="base">
        <a:spcBef>
          <a:spcPct val="20000"/>
        </a:spcBef>
        <a:spcAft>
          <a:spcPct val="0"/>
        </a:spcAft>
        <a:buChar char="»"/>
        <a:defRPr sz="857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602897" rtl="0" eaLnBrk="1" latinLnBrk="0" hangingPunct="1">
        <a:defRPr sz="2374" kern="1200">
          <a:solidFill>
            <a:schemeClr val="tx1"/>
          </a:solidFill>
          <a:latin typeface="+mn-lt"/>
          <a:ea typeface="+mn-ea"/>
          <a:cs typeface="+mn-cs"/>
        </a:defRPr>
      </a:lvl1pPr>
      <a:lvl2pPr marL="602897" algn="l" defTabSz="602897" rtl="0" eaLnBrk="1" latinLnBrk="0" hangingPunct="1">
        <a:defRPr sz="2374" kern="1200">
          <a:solidFill>
            <a:schemeClr val="tx1"/>
          </a:solidFill>
          <a:latin typeface="+mn-lt"/>
          <a:ea typeface="+mn-ea"/>
          <a:cs typeface="+mn-cs"/>
        </a:defRPr>
      </a:lvl2pPr>
      <a:lvl3pPr marL="1205796" algn="l" defTabSz="602897" rtl="0" eaLnBrk="1" latinLnBrk="0" hangingPunct="1">
        <a:defRPr sz="2374" kern="1200">
          <a:solidFill>
            <a:schemeClr val="tx1"/>
          </a:solidFill>
          <a:latin typeface="+mn-lt"/>
          <a:ea typeface="+mn-ea"/>
          <a:cs typeface="+mn-cs"/>
        </a:defRPr>
      </a:lvl3pPr>
      <a:lvl4pPr marL="1808690" algn="l" defTabSz="602897" rtl="0" eaLnBrk="1" latinLnBrk="0" hangingPunct="1">
        <a:defRPr sz="2374" kern="1200">
          <a:solidFill>
            <a:schemeClr val="tx1"/>
          </a:solidFill>
          <a:latin typeface="+mn-lt"/>
          <a:ea typeface="+mn-ea"/>
          <a:cs typeface="+mn-cs"/>
        </a:defRPr>
      </a:lvl4pPr>
      <a:lvl5pPr marL="2411587" algn="l" defTabSz="602897" rtl="0" eaLnBrk="1" latinLnBrk="0" hangingPunct="1">
        <a:defRPr sz="2374" kern="1200">
          <a:solidFill>
            <a:schemeClr val="tx1"/>
          </a:solidFill>
          <a:latin typeface="+mn-lt"/>
          <a:ea typeface="+mn-ea"/>
          <a:cs typeface="+mn-cs"/>
        </a:defRPr>
      </a:lvl5pPr>
      <a:lvl6pPr marL="3014486" algn="l" defTabSz="602897" rtl="0" eaLnBrk="1" latinLnBrk="0" hangingPunct="1">
        <a:defRPr sz="2374" kern="1200">
          <a:solidFill>
            <a:schemeClr val="tx1"/>
          </a:solidFill>
          <a:latin typeface="+mn-lt"/>
          <a:ea typeface="+mn-ea"/>
          <a:cs typeface="+mn-cs"/>
        </a:defRPr>
      </a:lvl6pPr>
      <a:lvl7pPr marL="3617383" algn="l" defTabSz="602897" rtl="0" eaLnBrk="1" latinLnBrk="0" hangingPunct="1">
        <a:defRPr sz="2374" kern="1200">
          <a:solidFill>
            <a:schemeClr val="tx1"/>
          </a:solidFill>
          <a:latin typeface="+mn-lt"/>
          <a:ea typeface="+mn-ea"/>
          <a:cs typeface="+mn-cs"/>
        </a:defRPr>
      </a:lvl7pPr>
      <a:lvl8pPr marL="4220280" algn="l" defTabSz="602897" rtl="0" eaLnBrk="1" latinLnBrk="0" hangingPunct="1">
        <a:defRPr sz="2374" kern="1200">
          <a:solidFill>
            <a:schemeClr val="tx1"/>
          </a:solidFill>
          <a:latin typeface="+mn-lt"/>
          <a:ea typeface="+mn-ea"/>
          <a:cs typeface="+mn-cs"/>
        </a:defRPr>
      </a:lvl8pPr>
      <a:lvl9pPr marL="4823177" algn="l" defTabSz="602897" rtl="0" eaLnBrk="1" latinLnBrk="0" hangingPunct="1">
        <a:defRPr sz="23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9328EC-976C-4BEF-8DF4-129ECB13BF85}"/>
              </a:ext>
            </a:extLst>
          </p:cNvPr>
          <p:cNvSpPr/>
          <p:nvPr/>
        </p:nvSpPr>
        <p:spPr bwMode="auto">
          <a:xfrm>
            <a:off x="13350240" y="6670622"/>
            <a:ext cx="17593056" cy="26247778"/>
          </a:xfrm>
          <a:prstGeom prst="rect">
            <a:avLst/>
          </a:prstGeom>
          <a:gradFill rotWithShape="0">
            <a:gsLst>
              <a:gs pos="100000">
                <a:srgbClr val="FFD600"/>
              </a:gs>
              <a:gs pos="100000">
                <a:schemeClr val="bg2">
                  <a:gamma/>
                  <a:shade val="57647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300" b="1" i="0" u="none" strike="noStrike" cap="none" normalizeH="0" baseline="0" dirty="0">
              <a:ln>
                <a:noFill/>
              </a:ln>
              <a:solidFill>
                <a:srgbClr val="FFCC00"/>
              </a:solidFill>
              <a:effectLst/>
              <a:latin typeface="Arial" charset="0"/>
            </a:endParaRPr>
          </a:p>
        </p:txBody>
      </p:sp>
      <p:sp>
        <p:nvSpPr>
          <p:cNvPr id="15362" name="Text Box 614"/>
          <p:cNvSpPr txBox="1">
            <a:spLocks noChangeArrowheads="1"/>
          </p:cNvSpPr>
          <p:nvPr/>
        </p:nvSpPr>
        <p:spPr bwMode="auto">
          <a:xfrm>
            <a:off x="3211210" y="906780"/>
            <a:ext cx="3746877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8000" b="1" dirty="0">
                <a:latin typeface="+mn-lt"/>
                <a:cs typeface="Arial" panose="020B0604020202020204" pitchFamily="34" charset="0"/>
              </a:rPr>
              <a:t>Assessing Confidence in Healthcare Delivery Before, During, and After Participating in a Family Medicine Physician Assistant Residency Program </a:t>
            </a:r>
          </a:p>
        </p:txBody>
      </p:sp>
      <p:sp>
        <p:nvSpPr>
          <p:cNvPr id="15363" name="Text Box 615"/>
          <p:cNvSpPr txBox="1">
            <a:spLocks noChangeArrowheads="1"/>
          </p:cNvSpPr>
          <p:nvPr/>
        </p:nvSpPr>
        <p:spPr bwMode="auto">
          <a:xfrm>
            <a:off x="4344237" y="3975875"/>
            <a:ext cx="352027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latin typeface="+mn-lt"/>
                <a:cs typeface="Arial" panose="020B0604020202020204" pitchFamily="34" charset="0"/>
              </a:rPr>
              <a:t>Leslie C. Veit, MPAS PA-C; Marc F. Doobay, MPAS PA-C; Stephanie K. Bunt, PhD</a:t>
            </a:r>
          </a:p>
          <a:p>
            <a:r>
              <a:rPr lang="en-US" sz="4000" dirty="0">
                <a:latin typeface="+mn-lt"/>
                <a:cs typeface="Arial" panose="020B0604020202020204" pitchFamily="34" charset="0"/>
              </a:rPr>
              <a:t>Department of Family Medicine, University of Iowa, Iowa City, Iowa </a:t>
            </a:r>
          </a:p>
        </p:txBody>
      </p:sp>
      <p:sp>
        <p:nvSpPr>
          <p:cNvPr id="23" name="Text Box 652">
            <a:extLst>
              <a:ext uri="{FF2B5EF4-FFF2-40B4-BE49-F238E27FC236}">
                <a16:creationId xmlns:a16="http://schemas.microsoft.com/office/drawing/2014/main" id="{03CC48BF-97ED-3948-B9B7-4EA1B6FD7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868" y="7136009"/>
            <a:ext cx="12548612" cy="713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ts val="1200"/>
              </a:spcBef>
            </a:pPr>
            <a:r>
              <a:rPr lang="en-US" sz="5760" dirty="0">
                <a:solidFill>
                  <a:schemeClr val="tx1"/>
                </a:solidFill>
                <a:latin typeface="+mn-lt"/>
                <a:ea typeface="Arial Black" pitchFamily="8" charset="0"/>
                <a:cs typeface="Arial Black" pitchFamily="8" charset="0"/>
              </a:rPr>
              <a:t>Background</a:t>
            </a:r>
            <a:endParaRPr lang="en-US" sz="3600" dirty="0">
              <a:solidFill>
                <a:schemeClr val="tx1"/>
              </a:solidFill>
              <a:latin typeface="+mn-lt"/>
              <a:ea typeface="Arial Black" pitchFamily="8" charset="0"/>
              <a:cs typeface="Arial Black" pitchFamily="8" charset="0"/>
            </a:endParaRPr>
          </a:p>
          <a:p>
            <a:pPr marL="571500" indent="-5715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Some novice PA graduates pursue residency training to prepare for a career in Family Medicine</a:t>
            </a:r>
          </a:p>
          <a:p>
            <a:pPr marL="571500" indent="-5715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1"/>
                </a:solidFill>
                <a:cs typeface="Arial" panose="020B0604020202020204" pitchFamily="34" charset="0"/>
              </a:rPr>
              <a:t>Currently, there are 3 Family Medicine PA residency programs in the US</a:t>
            </a:r>
            <a:endParaRPr lang="en-US" sz="3600" b="0" dirty="0">
              <a:solidFill>
                <a:schemeClr val="tx1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L="571500" indent="-5715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3600" b="0" dirty="0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hese programs aim for novice PAs to expand medical knowledge, master core competencies, and develop clinical skills to provide comprehensive care</a:t>
            </a:r>
          </a:p>
          <a:p>
            <a:pPr marL="571500" indent="-5715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3600" b="0" dirty="0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o evidence exists as to the impact of these programs on PA confidence in these clinical skills and how this impacts their transition to clinical practice</a:t>
            </a:r>
          </a:p>
        </p:txBody>
      </p:sp>
      <p:sp>
        <p:nvSpPr>
          <p:cNvPr id="29" name="Text Box 671">
            <a:extLst>
              <a:ext uri="{FF2B5EF4-FFF2-40B4-BE49-F238E27FC236}">
                <a16:creationId xmlns:a16="http://schemas.microsoft.com/office/drawing/2014/main" id="{2FCF0DE6-12C1-A545-A1E5-0DE0B8B6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45808" y="7109457"/>
            <a:ext cx="11685292" cy="1162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ts val="1200"/>
              </a:spcBef>
            </a:pPr>
            <a:r>
              <a:rPr lang="en-US" sz="5760" dirty="0">
                <a:solidFill>
                  <a:schemeClr val="tx1"/>
                </a:solidFill>
                <a:latin typeface="+mn-lt"/>
                <a:ea typeface="Arial Black" pitchFamily="8" charset="0"/>
                <a:cs typeface="Arial Black" pitchFamily="8" charset="0"/>
              </a:rPr>
              <a:t>Outcomes</a:t>
            </a:r>
          </a:p>
          <a:p>
            <a:pPr marL="571500" indent="-5715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Preliminary data suggest increased confidence in most clinical skills prior to entry into clinical practice</a:t>
            </a:r>
          </a:p>
          <a:p>
            <a:pPr marL="571500" indent="-5715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The largest overall increases in confidence were in the ability to efficiently complete medical documentation (#6) and to independently treat patients (#9)</a:t>
            </a:r>
          </a:p>
          <a:p>
            <a:pPr marL="571500" indent="-5715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Confidence in the ability to be receptive to feedback (#8) and develop plans for self-directed learning (#10) did not significantly increase</a:t>
            </a:r>
          </a:p>
          <a:p>
            <a:pPr marL="571500" indent="-5715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Following residency, confidence did not significantly increase after an additional 6 months in clinical practice in 8 of 10 clinical skills </a:t>
            </a:r>
          </a:p>
          <a:p>
            <a:pPr marL="571500" indent="-5715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PA residents reported that their confidence could be improved in these areas:</a:t>
            </a:r>
          </a:p>
          <a:p>
            <a:pPr marL="1453392" lvl="1" indent="-5715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developing differential diagnoses</a:t>
            </a:r>
          </a:p>
          <a:p>
            <a:pPr marL="1453392" lvl="1" indent="-5715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efficiently completing documentation</a:t>
            </a:r>
          </a:p>
          <a:p>
            <a:pPr marL="1453392" lvl="1" indent="-5715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interpreting diagnostics</a:t>
            </a:r>
          </a:p>
        </p:txBody>
      </p:sp>
      <p:sp>
        <p:nvSpPr>
          <p:cNvPr id="30" name="Text Box 675">
            <a:extLst>
              <a:ext uri="{FF2B5EF4-FFF2-40B4-BE49-F238E27FC236}">
                <a16:creationId xmlns:a16="http://schemas.microsoft.com/office/drawing/2014/main" id="{2E5519E3-047C-B84C-9C4D-95365D1A9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2404" y="7136009"/>
            <a:ext cx="16463575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5760" dirty="0">
                <a:solidFill>
                  <a:schemeClr val="tx1"/>
                </a:solidFill>
                <a:latin typeface="+mn-lt"/>
                <a:ea typeface="Arial Black" pitchFamily="8" charset="0"/>
                <a:cs typeface="Arial Black" pitchFamily="8" charset="0"/>
              </a:rPr>
              <a:t>Results</a:t>
            </a:r>
          </a:p>
        </p:txBody>
      </p:sp>
      <p:sp>
        <p:nvSpPr>
          <p:cNvPr id="35" name="Text Box 677">
            <a:extLst>
              <a:ext uri="{FF2B5EF4-FFF2-40B4-BE49-F238E27FC236}">
                <a16:creationId xmlns:a16="http://schemas.microsoft.com/office/drawing/2014/main" id="{E9B6087C-2626-DA44-AFFF-7CEB2108E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2199" y="8583442"/>
            <a:ext cx="164637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4000" b="1" dirty="0">
                <a:solidFill>
                  <a:schemeClr val="tx1"/>
                </a:solidFill>
                <a:latin typeface="+mn-lt"/>
                <a:ea typeface="Roboto" panose="02000000000000000000" pitchFamily="2" charset="0"/>
              </a:rPr>
              <a:t>Residency training for PAs </a:t>
            </a:r>
            <a:r>
              <a:rPr lang="en-US" sz="4000" dirty="0">
                <a:solidFill>
                  <a:schemeClr val="tx1"/>
                </a:solidFill>
                <a:latin typeface="+mn-lt"/>
                <a:ea typeface="Roboto" panose="02000000000000000000" pitchFamily="2" charset="0"/>
              </a:rPr>
              <a:t>in</a:t>
            </a:r>
            <a:r>
              <a:rPr lang="en-US" sz="4000" b="1" dirty="0">
                <a:solidFill>
                  <a:schemeClr val="tx1"/>
                </a:solidFill>
                <a:latin typeface="+mn-lt"/>
                <a:ea typeface="Roboto" panose="02000000000000000000" pitchFamily="2" charset="0"/>
              </a:rPr>
              <a:t> Family Medicine </a:t>
            </a:r>
            <a:r>
              <a:rPr lang="en-US" sz="4000" dirty="0">
                <a:solidFill>
                  <a:schemeClr val="tx1"/>
                </a:solidFill>
                <a:latin typeface="+mn-lt"/>
                <a:ea typeface="Roboto" panose="02000000000000000000" pitchFamily="2" charset="0"/>
              </a:rPr>
              <a:t>increases </a:t>
            </a:r>
            <a:r>
              <a:rPr lang="en-US" sz="4000" b="1" dirty="0">
                <a:solidFill>
                  <a:schemeClr val="tx1"/>
                </a:solidFill>
                <a:latin typeface="+mn-lt"/>
                <a:ea typeface="Roboto" panose="02000000000000000000" pitchFamily="2" charset="0"/>
              </a:rPr>
              <a:t>confidence</a:t>
            </a:r>
            <a:r>
              <a:rPr lang="en-US" sz="4000" dirty="0">
                <a:solidFill>
                  <a:schemeClr val="tx1"/>
                </a:solidFill>
                <a:latin typeface="+mn-lt"/>
                <a:ea typeface="Roboto" panose="02000000000000000000" pitchFamily="2" charset="0"/>
              </a:rPr>
              <a:t> in most </a:t>
            </a:r>
            <a:r>
              <a:rPr lang="en-US" sz="4000" b="1" dirty="0">
                <a:solidFill>
                  <a:schemeClr val="tx1"/>
                </a:solidFill>
                <a:latin typeface="+mn-lt"/>
                <a:ea typeface="Roboto" panose="02000000000000000000" pitchFamily="2" charset="0"/>
              </a:rPr>
              <a:t>clinical skills</a:t>
            </a:r>
            <a:r>
              <a:rPr lang="en-US" sz="4000" dirty="0">
                <a:solidFill>
                  <a:schemeClr val="tx1"/>
                </a:solidFill>
                <a:latin typeface="+mn-lt"/>
                <a:ea typeface="Roboto" panose="02000000000000000000" pitchFamily="2" charset="0"/>
              </a:rPr>
              <a:t> prior to entry into clinical practice</a:t>
            </a:r>
          </a:p>
        </p:txBody>
      </p:sp>
      <p:sp>
        <p:nvSpPr>
          <p:cNvPr id="36" name="Text Box 667">
            <a:extLst>
              <a:ext uri="{FF2B5EF4-FFF2-40B4-BE49-F238E27FC236}">
                <a16:creationId xmlns:a16="http://schemas.microsoft.com/office/drawing/2014/main" id="{B3786150-D001-DE4D-A1F2-A54FDBC34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8880" y="18965414"/>
            <a:ext cx="11712219" cy="476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ts val="1200"/>
              </a:spcBef>
            </a:pPr>
            <a:r>
              <a:rPr lang="en-US" sz="5760" dirty="0">
                <a:solidFill>
                  <a:schemeClr val="tx1"/>
                </a:solidFill>
                <a:latin typeface="+mn-lt"/>
                <a:ea typeface="Arial Black" pitchFamily="8" charset="0"/>
                <a:cs typeface="Arial Black" pitchFamily="8" charset="0"/>
              </a:rPr>
              <a:t>Future Questions</a:t>
            </a:r>
            <a:endParaRPr lang="en-US" sz="3600" dirty="0">
              <a:solidFill>
                <a:schemeClr val="tx1"/>
              </a:solidFill>
              <a:latin typeface="+mn-lt"/>
              <a:ea typeface="Arial Black" pitchFamily="8" charset="0"/>
              <a:cs typeface="Arial Black" pitchFamily="8" charset="0"/>
            </a:endParaRPr>
          </a:p>
          <a:p>
            <a:pPr marL="571500" indent="-5715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Does self-perceived confidence in clinical skills differ between novice PAs who choose residency training and those who do not?</a:t>
            </a:r>
          </a:p>
          <a:p>
            <a:pPr marL="571500" indent="-5715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Do novice PAs who complete residency training integrate into healthcare teams more quickly than PAs who do not complete residency training?</a:t>
            </a:r>
          </a:p>
        </p:txBody>
      </p:sp>
      <p:sp>
        <p:nvSpPr>
          <p:cNvPr id="19" name="Text Box 656">
            <a:extLst>
              <a:ext uri="{FF2B5EF4-FFF2-40B4-BE49-F238E27FC236}">
                <a16:creationId xmlns:a16="http://schemas.microsoft.com/office/drawing/2014/main" id="{064BF628-36C3-41AC-90DF-49C9A2C0D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868" y="14681075"/>
            <a:ext cx="12548612" cy="279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ts val="1200"/>
              </a:spcBef>
            </a:pPr>
            <a:r>
              <a:rPr lang="en-US" sz="5760" dirty="0">
                <a:solidFill>
                  <a:schemeClr val="tx1"/>
                </a:solidFill>
                <a:latin typeface="+mn-lt"/>
                <a:ea typeface="Arial Black" pitchFamily="8" charset="0"/>
                <a:cs typeface="Arial Black" pitchFamily="8" charset="0"/>
              </a:rPr>
              <a:t>Objective</a:t>
            </a:r>
            <a:endParaRPr lang="en-US" sz="3600" dirty="0">
              <a:solidFill>
                <a:schemeClr val="tx1"/>
              </a:solidFill>
              <a:latin typeface="+mn-lt"/>
              <a:ea typeface="Arial Black" pitchFamily="8" charset="0"/>
              <a:cs typeface="Arial Black" pitchFamily="8" charset="0"/>
            </a:endParaRPr>
          </a:p>
          <a:p>
            <a:pPr algn="l">
              <a:spcBef>
                <a:spcPts val="1200"/>
              </a:spcBef>
            </a:pPr>
            <a:r>
              <a:rPr lang="en-US" sz="36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To assess whether completing a 12-month PA residency program in Family Medicine improves novice PA confidence in clinical skills</a:t>
            </a:r>
            <a:endParaRPr lang="en-US" sz="5760" dirty="0">
              <a:solidFill>
                <a:schemeClr val="tx1"/>
              </a:solidFill>
              <a:latin typeface="+mn-lt"/>
              <a:ea typeface="Arial Black" pitchFamily="8" charset="0"/>
              <a:cs typeface="Arial Black" pitchFamily="8" charset="0"/>
            </a:endParaRPr>
          </a:p>
        </p:txBody>
      </p:sp>
      <p:sp>
        <p:nvSpPr>
          <p:cNvPr id="21" name="Text Box 680">
            <a:extLst>
              <a:ext uri="{FF2B5EF4-FFF2-40B4-BE49-F238E27FC236}">
                <a16:creationId xmlns:a16="http://schemas.microsoft.com/office/drawing/2014/main" id="{2A77BD39-4C3C-4D55-8EAA-3F4C40D6D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8880" y="24704414"/>
            <a:ext cx="11712219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ts val="1200"/>
              </a:spcBef>
            </a:pPr>
            <a:r>
              <a:rPr lang="en-US" sz="576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Additional Information: </a:t>
            </a:r>
            <a:endParaRPr lang="en-US" sz="3000" b="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50636F3-7356-4C30-BE0C-5A21CC908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486509"/>
              </p:ext>
            </p:extLst>
          </p:nvPr>
        </p:nvGraphicFramePr>
        <p:xfrm>
          <a:off x="13912199" y="10180823"/>
          <a:ext cx="16463780" cy="8563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3780">
                  <a:extLst>
                    <a:ext uri="{9D8B030D-6E8A-4147-A177-3AD203B41FA5}">
                      <a16:colId xmlns:a16="http://schemas.microsoft.com/office/drawing/2014/main" val="2676427881"/>
                    </a:ext>
                  </a:extLst>
                </a:gridCol>
              </a:tblGrid>
              <a:tr h="1024666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Confidence significantly increased from baseline to 6 months of PA residency training: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352741"/>
                  </a:ext>
                </a:extLst>
              </a:tr>
              <a:tr h="922279">
                <a:tc>
                  <a:txBody>
                    <a:bodyPr/>
                    <a:lstStyle/>
                    <a:p>
                      <a:r>
                        <a:rPr lang="en-US" sz="3000" i="0" dirty="0"/>
                        <a:t>Developing targeted treatment plans for patients (#3)</a:t>
                      </a:r>
                    </a:p>
                    <a:p>
                      <a:r>
                        <a:rPr lang="en-US" sz="3000" i="0" dirty="0"/>
                        <a:t>Effectively educate patients about their diagnoses and treatment plans (#4)</a:t>
                      </a:r>
                    </a:p>
                    <a:p>
                      <a:r>
                        <a:rPr lang="en-US" sz="3000" i="0" dirty="0"/>
                        <a:t>Efficiently complete medical documentation (#6)</a:t>
                      </a:r>
                    </a:p>
                    <a:p>
                      <a:r>
                        <a:rPr lang="en-US" sz="3000" i="0" dirty="0"/>
                        <a:t>Independently treat patients (#9)</a:t>
                      </a:r>
                    </a:p>
                    <a:p>
                      <a:endParaRPr lang="en-US" sz="1500" i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36665"/>
                  </a:ext>
                </a:extLst>
              </a:tr>
              <a:tr h="993673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000" b="1" i="0" dirty="0"/>
                        <a:t>Confidence significantly increased from baseline to 12 months of PA residency training: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561170"/>
                  </a:ext>
                </a:extLst>
              </a:tr>
              <a:tr h="922279">
                <a:tc>
                  <a:txBody>
                    <a:bodyPr/>
                    <a:lstStyle/>
                    <a:p>
                      <a:r>
                        <a:rPr lang="en-US" sz="3000" i="0" dirty="0"/>
                        <a:t>Develop broad differential diagnoses for patients’ symptoms (#1)</a:t>
                      </a:r>
                    </a:p>
                    <a:p>
                      <a:r>
                        <a:rPr lang="en-US" sz="3000" i="0" dirty="0"/>
                        <a:t>Order the appropriate diagnostic studies (labs, imaging, etc.) for differential diagnoses (#2)</a:t>
                      </a:r>
                    </a:p>
                    <a:p>
                      <a:r>
                        <a:rPr lang="en-US" sz="3000" i="0" dirty="0"/>
                        <a:t>Develop strong rapport and meaningful therapeutic relationships with patients (#5)</a:t>
                      </a:r>
                    </a:p>
                    <a:p>
                      <a:r>
                        <a:rPr lang="en-US" sz="3000" i="0" dirty="0"/>
                        <a:t>Communicate respectfully with the medical team (#7)</a:t>
                      </a:r>
                    </a:p>
                    <a:p>
                      <a:endParaRPr lang="en-US" sz="1500" i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65149"/>
                  </a:ext>
                </a:extLst>
              </a:tr>
              <a:tr h="101346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000" b="1" i="0" dirty="0"/>
                        <a:t>Confidence was not significantly increased during PA residency training: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387545"/>
                  </a:ext>
                </a:extLst>
              </a:tr>
              <a:tr h="595408">
                <a:tc>
                  <a:txBody>
                    <a:bodyPr/>
                    <a:lstStyle/>
                    <a:p>
                      <a:r>
                        <a:rPr lang="en-US" sz="3000" i="0" dirty="0"/>
                        <a:t>Receptive to feedback (#8)</a:t>
                      </a:r>
                    </a:p>
                    <a:p>
                      <a:r>
                        <a:rPr lang="en-US" sz="3000" i="0" dirty="0"/>
                        <a:t>Develop plans for self-directed learning based on gaps in knowledge (#10)</a:t>
                      </a:r>
                    </a:p>
                    <a:p>
                      <a:endParaRPr lang="en-US" sz="1500" i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149006"/>
                  </a:ext>
                </a:extLst>
              </a:tr>
            </a:tbl>
          </a:graphicData>
        </a:graphic>
      </p:graphicFrame>
      <p:sp>
        <p:nvSpPr>
          <p:cNvPr id="40" name="Text Box 677">
            <a:extLst>
              <a:ext uri="{FF2B5EF4-FFF2-40B4-BE49-F238E27FC236}">
                <a16:creationId xmlns:a16="http://schemas.microsoft.com/office/drawing/2014/main" id="{6A6E7C3F-7F2C-490E-8852-33F01FFFF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2199" y="19842801"/>
            <a:ext cx="16370140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4000" b="1" dirty="0">
                <a:solidFill>
                  <a:schemeClr val="tx1"/>
                </a:solidFill>
                <a:latin typeface="+mn-lt"/>
                <a:ea typeface="Roboto" panose="02000000000000000000" pitchFamily="2" charset="0"/>
              </a:rPr>
              <a:t>PA confidence </a:t>
            </a:r>
            <a:r>
              <a:rPr lang="en-US" sz="4000" dirty="0">
                <a:solidFill>
                  <a:schemeClr val="tx1"/>
                </a:solidFill>
                <a:latin typeface="+mn-lt"/>
                <a:ea typeface="Roboto" panose="02000000000000000000" pitchFamily="2" charset="0"/>
              </a:rPr>
              <a:t>increases during residency training in all clinical skills, but confidence does not further increase after an additional 6 months in clinical practice</a:t>
            </a:r>
          </a:p>
        </p:txBody>
      </p:sp>
      <p:sp>
        <p:nvSpPr>
          <p:cNvPr id="38" name="Text Box 677">
            <a:extLst>
              <a:ext uri="{FF2B5EF4-FFF2-40B4-BE49-F238E27FC236}">
                <a16:creationId xmlns:a16="http://schemas.microsoft.com/office/drawing/2014/main" id="{F9C8AC77-9245-49FC-9B06-259E6E4BB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622" y="23470331"/>
            <a:ext cx="12548612" cy="907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ts val="1200"/>
              </a:spcBef>
            </a:pPr>
            <a:r>
              <a:rPr lang="en-US" sz="576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Survey</a:t>
            </a:r>
            <a:r>
              <a:rPr lang="en-US" sz="4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algn="l">
              <a:spcBef>
                <a:spcPts val="1200"/>
              </a:spcBef>
            </a:pPr>
            <a:r>
              <a:rPr lang="en-US" sz="36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“I am confident in my ability to”:</a:t>
            </a:r>
          </a:p>
          <a:p>
            <a:pPr marL="628650" indent="-62865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0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develop broad differential diagnoses for my patients’ symptoms.</a:t>
            </a:r>
          </a:p>
          <a:p>
            <a:pPr marL="628650" indent="-62865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0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order the appropriate diagnostic studies (labs, imaging, etc.) for my</a:t>
            </a:r>
            <a:r>
              <a:rPr lang="en-US" sz="3000" b="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differential diagnoses.</a:t>
            </a:r>
            <a:endParaRPr lang="en-US" sz="3000" b="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62865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0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develop targeted treatment plans for my patients’ diagnoses</a:t>
            </a:r>
            <a:r>
              <a:rPr lang="en-US" sz="3000" b="0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.</a:t>
            </a:r>
          </a:p>
          <a:p>
            <a:pPr marL="628650" indent="-62865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0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effectively educate my patients about their diagnoses and treatment plans.</a:t>
            </a:r>
          </a:p>
          <a:p>
            <a:pPr marL="628650" indent="-62865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0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develop strong rapport and meaningful therapeutic relationships with my</a:t>
            </a:r>
            <a:r>
              <a:rPr lang="en-US" sz="3000" b="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patients.</a:t>
            </a:r>
          </a:p>
          <a:p>
            <a:pPr marL="628650" indent="-62865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0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efficiently complete my medical documentation.</a:t>
            </a:r>
            <a:endParaRPr lang="en-US" sz="3000" b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62865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0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communicate respectfully with my medical team.</a:t>
            </a:r>
            <a:endParaRPr lang="en-US" sz="3000" b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62865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0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be receptive to feedback.</a:t>
            </a:r>
            <a:endParaRPr lang="en-US" sz="3000" b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62865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0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independently treat my patients.</a:t>
            </a:r>
            <a:endParaRPr lang="en-US" sz="3000" b="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62865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0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develop plans for self-directed learning based on gaps in my fund of knowledge.</a:t>
            </a:r>
          </a:p>
          <a:p>
            <a:pPr marL="628650" indent="-62865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500" b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8650" indent="-62865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0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In what specific areas can your confidence be improved?</a:t>
            </a:r>
            <a:endParaRPr lang="en-US" sz="3000" b="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9" name="Text Box 656">
            <a:extLst>
              <a:ext uri="{FF2B5EF4-FFF2-40B4-BE49-F238E27FC236}">
                <a16:creationId xmlns:a16="http://schemas.microsoft.com/office/drawing/2014/main" id="{C31F0DA1-F492-4115-A034-133B4D8C2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868" y="17930000"/>
            <a:ext cx="12548612" cy="516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ts val="1200"/>
              </a:spcBef>
            </a:pPr>
            <a:r>
              <a:rPr lang="en-US" sz="5760" dirty="0">
                <a:solidFill>
                  <a:schemeClr val="tx1"/>
                </a:solidFill>
                <a:latin typeface="+mn-lt"/>
                <a:ea typeface="Arial Black" pitchFamily="8" charset="0"/>
                <a:cs typeface="Arial Black" pitchFamily="8" charset="0"/>
              </a:rPr>
              <a:t>Methods</a:t>
            </a:r>
            <a:endParaRPr lang="en-US" sz="3600" dirty="0">
              <a:solidFill>
                <a:schemeClr val="tx1"/>
              </a:solidFill>
              <a:latin typeface="+mn-lt"/>
              <a:ea typeface="Arial Black" pitchFamily="8" charset="0"/>
              <a:cs typeface="Arial Black" pitchFamily="8" charset="0"/>
            </a:endParaRPr>
          </a:p>
          <a:p>
            <a:pPr marL="571500" indent="-571500" algn="l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9 PA residents completed surveys of self-perceived confidence in 10 areas of clinical skills on a 7-point Likert scale and 1 open-question in which they identified areas where their confidence may be improved</a:t>
            </a:r>
          </a:p>
          <a:p>
            <a:pPr marL="571500" indent="-5715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Surveys were completed at 0 (baseline), 6, and 12 months of training and 6 months post-residency. T-tests were used to determine significance (p&lt;0.05)</a:t>
            </a:r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F9501690-E45A-4381-AD8E-7C10CBE60C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8474468"/>
              </p:ext>
            </p:extLst>
          </p:nvPr>
        </p:nvGraphicFramePr>
        <p:xfrm>
          <a:off x="13881709" y="22048594"/>
          <a:ext cx="16418078" cy="9881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23DFE7A-24ED-47EC-89DE-D8D0FA5DD7F5}"/>
              </a:ext>
            </a:extLst>
          </p:cNvPr>
          <p:cNvSpPr txBox="1"/>
          <p:nvPr/>
        </p:nvSpPr>
        <p:spPr>
          <a:xfrm>
            <a:off x="18109507" y="31234566"/>
            <a:ext cx="70038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+mn-lt"/>
              </a:rPr>
              <a:t>Confidence Survey Question Number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2522A34-061C-4505-B8E4-43AD8BC1753D}"/>
              </a:ext>
            </a:extLst>
          </p:cNvPr>
          <p:cNvSpPr txBox="1"/>
          <p:nvPr/>
        </p:nvSpPr>
        <p:spPr>
          <a:xfrm rot="16200000">
            <a:off x="11407480" y="26400907"/>
            <a:ext cx="62744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+mn-lt"/>
              </a:rPr>
              <a:t>Confidence Survey 7-Likert Scale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1AAE263-8874-4BBE-B535-6B9C2B38B1B7}"/>
              </a:ext>
            </a:extLst>
          </p:cNvPr>
          <p:cNvSpPr txBox="1"/>
          <p:nvPr/>
        </p:nvSpPr>
        <p:spPr>
          <a:xfrm>
            <a:off x="28309675" y="24514803"/>
            <a:ext cx="18655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FFC000"/>
                </a:solidFill>
                <a:latin typeface="+mn-lt"/>
              </a:rPr>
              <a:t>6 months in clinical practice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206D856-4456-437D-8A13-CB840B3C3D65}"/>
              </a:ext>
            </a:extLst>
          </p:cNvPr>
          <p:cNvSpPr txBox="1"/>
          <p:nvPr/>
        </p:nvSpPr>
        <p:spPr>
          <a:xfrm>
            <a:off x="28309675" y="23468352"/>
            <a:ext cx="1865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+mn-lt"/>
              </a:rPr>
              <a:t>End of Program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26B185-35E2-4414-A402-6C0E30B64BEA}"/>
              </a:ext>
            </a:extLst>
          </p:cNvPr>
          <p:cNvSpPr txBox="1"/>
          <p:nvPr/>
        </p:nvSpPr>
        <p:spPr>
          <a:xfrm>
            <a:off x="28292227" y="22794765"/>
            <a:ext cx="1865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0070C0"/>
                </a:solidFill>
                <a:latin typeface="+mn-lt"/>
              </a:rPr>
              <a:t>Baseline</a:t>
            </a:r>
          </a:p>
        </p:txBody>
      </p:sp>
      <p:sp>
        <p:nvSpPr>
          <p:cNvPr id="6" name="AutoShape 2" descr="my flowcode">
            <a:extLst>
              <a:ext uri="{FF2B5EF4-FFF2-40B4-BE49-F238E27FC236}">
                <a16:creationId xmlns:a16="http://schemas.microsoft.com/office/drawing/2014/main" id="{F50FDA21-E6A7-40FF-90A0-A56C034151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12044" y="26708526"/>
            <a:ext cx="6054868" cy="6054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196BD7-40A0-403E-846B-B2BF236822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93204" y="25899798"/>
            <a:ext cx="5763570" cy="57635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2"/>
            </a:gs>
            <a:gs pos="100000">
              <a:schemeClr val="bg2">
                <a:gamma/>
                <a:shade val="57647"/>
                <a:invGamma/>
              </a:schemeClr>
            </a:gs>
          </a:gsLst>
          <a:path path="rect">
            <a:fillToRect l="50000" t="50000" r="50000" b="50000"/>
          </a:path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6300" b="1" i="0" u="none" strike="noStrike" cap="none" normalizeH="0" baseline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2"/>
            </a:gs>
            <a:gs pos="100000">
              <a:schemeClr val="bg2">
                <a:gamma/>
                <a:shade val="57647"/>
                <a:invGamma/>
              </a:schemeClr>
            </a:gs>
          </a:gsLst>
          <a:path path="rect">
            <a:fillToRect l="50000" t="50000" r="50000" b="50000"/>
          </a:path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6300" b="1" i="0" u="none" strike="noStrike" cap="none" normalizeH="0" baseline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7612</TotalTime>
  <Words>693</Words>
  <Application>Microsoft Office PowerPoint</Application>
  <PresentationFormat>Custom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Douglas Whyte</dc:creator>
  <cp:lastModifiedBy>Veit, Leslie C</cp:lastModifiedBy>
  <cp:revision>540</cp:revision>
  <cp:lastPrinted>2006-11-10T20:44:16Z</cp:lastPrinted>
  <dcterms:created xsi:type="dcterms:W3CDTF">2015-08-04T18:16:05Z</dcterms:created>
  <dcterms:modified xsi:type="dcterms:W3CDTF">2022-04-19T17:54:36Z</dcterms:modified>
</cp:coreProperties>
</file>