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8404800" cy="38404800"/>
  <p:notesSz cx="6858000" cy="9144000"/>
  <p:defaultTextStyle>
    <a:defPPr>
      <a:defRPr lang="en-US"/>
    </a:defPPr>
    <a:lvl1pPr marL="0" algn="l" defTabSz="4389109" rtl="0" eaLnBrk="1" latinLnBrk="0" hangingPunct="1">
      <a:defRPr sz="8700" kern="1200">
        <a:solidFill>
          <a:schemeClr val="tx1"/>
        </a:solidFill>
        <a:latin typeface="+mn-lt"/>
        <a:ea typeface="+mn-ea"/>
        <a:cs typeface="+mn-cs"/>
      </a:defRPr>
    </a:lvl1pPr>
    <a:lvl2pPr marL="2194554" algn="l" defTabSz="4389109" rtl="0" eaLnBrk="1" latinLnBrk="0" hangingPunct="1">
      <a:defRPr sz="8700" kern="1200">
        <a:solidFill>
          <a:schemeClr val="tx1"/>
        </a:solidFill>
        <a:latin typeface="+mn-lt"/>
        <a:ea typeface="+mn-ea"/>
        <a:cs typeface="+mn-cs"/>
      </a:defRPr>
    </a:lvl2pPr>
    <a:lvl3pPr marL="4389109" algn="l" defTabSz="4389109" rtl="0" eaLnBrk="1" latinLnBrk="0" hangingPunct="1">
      <a:defRPr sz="8700" kern="1200">
        <a:solidFill>
          <a:schemeClr val="tx1"/>
        </a:solidFill>
        <a:latin typeface="+mn-lt"/>
        <a:ea typeface="+mn-ea"/>
        <a:cs typeface="+mn-cs"/>
      </a:defRPr>
    </a:lvl3pPr>
    <a:lvl4pPr marL="6583663" algn="l" defTabSz="4389109" rtl="0" eaLnBrk="1" latinLnBrk="0" hangingPunct="1">
      <a:defRPr sz="8700" kern="1200">
        <a:solidFill>
          <a:schemeClr val="tx1"/>
        </a:solidFill>
        <a:latin typeface="+mn-lt"/>
        <a:ea typeface="+mn-ea"/>
        <a:cs typeface="+mn-cs"/>
      </a:defRPr>
    </a:lvl4pPr>
    <a:lvl5pPr marL="8778217" algn="l" defTabSz="4389109" rtl="0" eaLnBrk="1" latinLnBrk="0" hangingPunct="1">
      <a:defRPr sz="8700" kern="1200">
        <a:solidFill>
          <a:schemeClr val="tx1"/>
        </a:solidFill>
        <a:latin typeface="+mn-lt"/>
        <a:ea typeface="+mn-ea"/>
        <a:cs typeface="+mn-cs"/>
      </a:defRPr>
    </a:lvl5pPr>
    <a:lvl6pPr marL="10972771" algn="l" defTabSz="4389109" rtl="0" eaLnBrk="1" latinLnBrk="0" hangingPunct="1">
      <a:defRPr sz="8700" kern="1200">
        <a:solidFill>
          <a:schemeClr val="tx1"/>
        </a:solidFill>
        <a:latin typeface="+mn-lt"/>
        <a:ea typeface="+mn-ea"/>
        <a:cs typeface="+mn-cs"/>
      </a:defRPr>
    </a:lvl6pPr>
    <a:lvl7pPr marL="13167326" algn="l" defTabSz="4389109" rtl="0" eaLnBrk="1" latinLnBrk="0" hangingPunct="1">
      <a:defRPr sz="8700" kern="1200">
        <a:solidFill>
          <a:schemeClr val="tx1"/>
        </a:solidFill>
        <a:latin typeface="+mn-lt"/>
        <a:ea typeface="+mn-ea"/>
        <a:cs typeface="+mn-cs"/>
      </a:defRPr>
    </a:lvl7pPr>
    <a:lvl8pPr marL="15361880" algn="l" defTabSz="4389109" rtl="0" eaLnBrk="1" latinLnBrk="0" hangingPunct="1">
      <a:defRPr sz="8700" kern="1200">
        <a:solidFill>
          <a:schemeClr val="tx1"/>
        </a:solidFill>
        <a:latin typeface="+mn-lt"/>
        <a:ea typeface="+mn-ea"/>
        <a:cs typeface="+mn-cs"/>
      </a:defRPr>
    </a:lvl8pPr>
    <a:lvl9pPr marL="17556434" algn="l" defTabSz="4389109"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848"/>
    <p:restoredTop sz="92867" autoAdjust="0"/>
  </p:normalViewPr>
  <p:slideViewPr>
    <p:cSldViewPr>
      <p:cViewPr varScale="1">
        <p:scale>
          <a:sx n="15" d="100"/>
          <a:sy n="15" d="100"/>
        </p:scale>
        <p:origin x="2160" y="72"/>
      </p:cViewPr>
      <p:guideLst>
        <p:guide orient="horz" pos="12096"/>
        <p:guide pos="1209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C0ED4-F0EE-48A5-B255-129692D15AD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122E08E-19B0-4EE2-9CB2-0596E105BD8D}">
      <dgm:prSet phldrT="[Text]" custT="1"/>
      <dgm:spPr>
        <a:solidFill>
          <a:srgbClr val="FFE437"/>
        </a:solidFill>
      </dgm:spPr>
      <dgm:t>
        <a:bodyPr/>
        <a:lstStyle/>
        <a:p>
          <a:r>
            <a:rPr lang="en-US" sz="3200" b="1" dirty="0">
              <a:solidFill>
                <a:sysClr val="windowText" lastClr="000000"/>
              </a:solidFill>
              <a:latin typeface="Arial" panose="020B0604020202020204" pitchFamily="34" charset="0"/>
              <a:cs typeface="Arial" panose="020B0604020202020204" pitchFamily="34" charset="0"/>
            </a:rPr>
            <a:t>Week #2</a:t>
          </a:r>
          <a:endParaRPr lang="en-US" sz="3200" b="1" dirty="0">
            <a:latin typeface="Arial" panose="020B0604020202020204" pitchFamily="34" charset="0"/>
            <a:cs typeface="Arial" panose="020B0604020202020204" pitchFamily="34" charset="0"/>
          </a:endParaRPr>
        </a:p>
      </dgm:t>
    </dgm:pt>
    <dgm:pt modelId="{5D4A33B6-51BE-4299-98CE-034EC5529453}" type="parTrans" cxnId="{356D5A06-82FF-4CBC-A0CC-2D1BF6B8DDA4}">
      <dgm:prSet/>
      <dgm:spPr/>
      <dgm:t>
        <a:bodyPr/>
        <a:lstStyle/>
        <a:p>
          <a:endParaRPr lang="en-US"/>
        </a:p>
      </dgm:t>
    </dgm:pt>
    <dgm:pt modelId="{F1DDD7A5-D999-49B3-947B-660AB2BD98BC}" type="sibTrans" cxnId="{356D5A06-82FF-4CBC-A0CC-2D1BF6B8DDA4}">
      <dgm:prSet/>
      <dgm:spPr>
        <a:solidFill>
          <a:srgbClr val="FFE437"/>
        </a:solidFill>
        <a:ln>
          <a:solidFill>
            <a:schemeClr val="tx1"/>
          </a:solidFill>
        </a:ln>
      </dgm:spPr>
      <dgm:t>
        <a:bodyPr/>
        <a:lstStyle/>
        <a:p>
          <a:endParaRPr lang="en-US" dirty="0"/>
        </a:p>
      </dgm:t>
    </dgm:pt>
    <dgm:pt modelId="{A4F62466-CCD6-4BA5-BE9B-F5C478EC6801}">
      <dgm:prSet custT="1"/>
      <dgm:spPr>
        <a:solidFill>
          <a:srgbClr val="FFE437"/>
        </a:solidFill>
      </dgm:spPr>
      <dgm:t>
        <a:bodyPr/>
        <a:lstStyle/>
        <a:p>
          <a:r>
            <a:rPr lang="en-US" sz="3200" b="1" dirty="0">
              <a:solidFill>
                <a:sysClr val="windowText" lastClr="000000"/>
              </a:solidFill>
              <a:latin typeface="Arial" panose="020B0604020202020204" pitchFamily="34" charset="0"/>
              <a:cs typeface="Arial" panose="020B0604020202020204" pitchFamily="34" charset="0"/>
            </a:rPr>
            <a:t>Month #3   </a:t>
          </a:r>
          <a:endParaRPr lang="en-US" sz="3200" b="1" dirty="0">
            <a:latin typeface="Arial" panose="020B0604020202020204" pitchFamily="34" charset="0"/>
            <a:cs typeface="Arial" panose="020B0604020202020204" pitchFamily="34" charset="0"/>
          </a:endParaRPr>
        </a:p>
      </dgm:t>
    </dgm:pt>
    <dgm:pt modelId="{18D49793-E585-45CB-8893-9E886D9F0DF5}" type="parTrans" cxnId="{3EDC614E-CF1A-4CE6-98C5-BFE38C7389C9}">
      <dgm:prSet/>
      <dgm:spPr/>
      <dgm:t>
        <a:bodyPr/>
        <a:lstStyle/>
        <a:p>
          <a:endParaRPr lang="en-US"/>
        </a:p>
      </dgm:t>
    </dgm:pt>
    <dgm:pt modelId="{E42304C3-A3D0-4518-896B-4AA6246BF707}" type="sibTrans" cxnId="{3EDC614E-CF1A-4CE6-98C5-BFE38C7389C9}">
      <dgm:prSet/>
      <dgm:spPr>
        <a:solidFill>
          <a:srgbClr val="FFE437"/>
        </a:solidFill>
        <a:ln>
          <a:solidFill>
            <a:schemeClr val="tx1"/>
          </a:solidFill>
        </a:ln>
      </dgm:spPr>
      <dgm:t>
        <a:bodyPr/>
        <a:lstStyle/>
        <a:p>
          <a:endParaRPr lang="en-US" dirty="0"/>
        </a:p>
      </dgm:t>
    </dgm:pt>
    <dgm:pt modelId="{FA114A3B-2261-46BF-AC2F-D7A6E413F4D7}">
      <dgm:prSet custT="1"/>
      <dgm:spPr>
        <a:solidFill>
          <a:srgbClr val="FFE437"/>
        </a:solidFill>
      </dgm:spPr>
      <dgm:t>
        <a:bodyPr/>
        <a:lstStyle/>
        <a:p>
          <a:r>
            <a:rPr lang="en-US" sz="3200" b="1" dirty="0">
              <a:solidFill>
                <a:sysClr val="windowText" lastClr="000000"/>
              </a:solidFill>
              <a:latin typeface="Arial" panose="020B0604020202020204" pitchFamily="34" charset="0"/>
              <a:cs typeface="Arial" panose="020B0604020202020204" pitchFamily="34" charset="0"/>
            </a:rPr>
            <a:t>Months #7 – #8</a:t>
          </a:r>
        </a:p>
      </dgm:t>
    </dgm:pt>
    <dgm:pt modelId="{450F58A9-D1F4-46CA-81B3-500340E23BA2}" type="parTrans" cxnId="{2E94E6F0-227F-4BD8-8075-3EB609E64604}">
      <dgm:prSet/>
      <dgm:spPr/>
      <dgm:t>
        <a:bodyPr/>
        <a:lstStyle/>
        <a:p>
          <a:endParaRPr lang="en-US"/>
        </a:p>
      </dgm:t>
    </dgm:pt>
    <dgm:pt modelId="{86CCDF60-045D-4E9E-9A35-17306E38C7A0}" type="sibTrans" cxnId="{2E94E6F0-227F-4BD8-8075-3EB609E64604}">
      <dgm:prSet/>
      <dgm:spPr>
        <a:solidFill>
          <a:srgbClr val="FFE437"/>
        </a:solidFill>
        <a:ln>
          <a:solidFill>
            <a:schemeClr val="tx1"/>
          </a:solidFill>
        </a:ln>
      </dgm:spPr>
      <dgm:t>
        <a:bodyPr/>
        <a:lstStyle/>
        <a:p>
          <a:endParaRPr lang="en-US" dirty="0"/>
        </a:p>
      </dgm:t>
    </dgm:pt>
    <dgm:pt modelId="{A59B3E9E-7A42-416A-A7C2-05305D2E1CAC}">
      <dgm:prSet phldrT="[Text]" custT="1"/>
      <dgm:spPr>
        <a:solidFill>
          <a:srgbClr val="FFE437"/>
        </a:solidFill>
      </dgm:spPr>
      <dgm:t>
        <a:bodyPr/>
        <a:lstStyle/>
        <a:p>
          <a:r>
            <a:rPr lang="en-US" sz="3200" b="1" dirty="0">
              <a:solidFill>
                <a:sysClr val="windowText" lastClr="000000"/>
              </a:solidFill>
              <a:latin typeface="Arial" panose="020B0604020202020204" pitchFamily="34" charset="0"/>
              <a:cs typeface="Arial" panose="020B0604020202020204" pitchFamily="34" charset="0"/>
            </a:rPr>
            <a:t>Week #1</a:t>
          </a:r>
        </a:p>
      </dgm:t>
    </dgm:pt>
    <dgm:pt modelId="{5C6C744D-43FD-40B5-80EF-02FC7F88D281}" type="sibTrans" cxnId="{E05F2E0D-33F9-4E10-8588-DB224AFE4FD6}">
      <dgm:prSet/>
      <dgm:spPr>
        <a:solidFill>
          <a:srgbClr val="FFE437"/>
        </a:solidFill>
        <a:ln>
          <a:solidFill>
            <a:schemeClr val="tx1"/>
          </a:solidFill>
        </a:ln>
      </dgm:spPr>
      <dgm:t>
        <a:bodyPr/>
        <a:lstStyle/>
        <a:p>
          <a:endParaRPr lang="en-US" dirty="0"/>
        </a:p>
      </dgm:t>
    </dgm:pt>
    <dgm:pt modelId="{8EE0193F-78B3-4080-80A8-DE0FF5DC1A19}" type="parTrans" cxnId="{E05F2E0D-33F9-4E10-8588-DB224AFE4FD6}">
      <dgm:prSet/>
      <dgm:spPr/>
      <dgm:t>
        <a:bodyPr/>
        <a:lstStyle/>
        <a:p>
          <a:endParaRPr lang="en-US"/>
        </a:p>
      </dgm:t>
    </dgm:pt>
    <dgm:pt modelId="{FA36747E-559C-43F1-9B28-A3643309D82D}">
      <dgm:prSet custT="1"/>
      <dgm:spPr>
        <a:solidFill>
          <a:srgbClr val="FFE437"/>
        </a:solidFill>
        <a:ln>
          <a:solidFill>
            <a:schemeClr val="bg1"/>
          </a:solidFill>
        </a:ln>
      </dgm:spPr>
      <dgm:t>
        <a:bodyPr/>
        <a:lstStyle/>
        <a:p>
          <a:r>
            <a:rPr lang="en-US" sz="3200" b="1" dirty="0">
              <a:solidFill>
                <a:schemeClr val="tx1"/>
              </a:solidFill>
              <a:latin typeface="Arial" panose="020B0604020202020204" pitchFamily="34" charset="0"/>
              <a:cs typeface="Arial" panose="020B0604020202020204" pitchFamily="34" charset="0"/>
            </a:rPr>
            <a:t>Months #9 </a:t>
          </a:r>
          <a:r>
            <a:rPr lang="en-US" sz="3200" b="1" dirty="0">
              <a:solidFill>
                <a:sysClr val="windowText" lastClr="000000"/>
              </a:solidFill>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#10</a:t>
          </a:r>
        </a:p>
      </dgm:t>
    </dgm:pt>
    <dgm:pt modelId="{8930E2EE-DFFB-4097-969D-5F77EE6FB960}" type="sibTrans" cxnId="{12C3754B-111E-4ADA-9C20-FBC91B8CEAD7}">
      <dgm:prSet/>
      <dgm:spPr>
        <a:solidFill>
          <a:schemeClr val="tx1"/>
        </a:solidFill>
        <a:ln>
          <a:solidFill>
            <a:schemeClr val="tx1"/>
          </a:solidFill>
        </a:ln>
      </dgm:spPr>
      <dgm:t>
        <a:bodyPr/>
        <a:lstStyle/>
        <a:p>
          <a:endParaRPr lang="en-US" dirty="0">
            <a:solidFill>
              <a:srgbClr val="FFE437"/>
            </a:solidFill>
          </a:endParaRPr>
        </a:p>
      </dgm:t>
    </dgm:pt>
    <dgm:pt modelId="{FD381254-6A3E-4C18-A552-D3802E3EDF8F}" type="parTrans" cxnId="{12C3754B-111E-4ADA-9C20-FBC91B8CEAD7}">
      <dgm:prSet/>
      <dgm:spPr/>
      <dgm:t>
        <a:bodyPr/>
        <a:lstStyle/>
        <a:p>
          <a:endParaRPr lang="en-US"/>
        </a:p>
      </dgm:t>
    </dgm:pt>
    <dgm:pt modelId="{9308F3EC-2855-6146-A7A4-E9542E2F84F5}">
      <dgm:prSet custT="1"/>
      <dgm:spPr>
        <a:solidFill>
          <a:schemeClr val="tx1">
            <a:alpha val="90000"/>
          </a:schemeClr>
        </a:solidFill>
        <a:ln>
          <a:solidFill>
            <a:srgbClr val="FFFF00"/>
          </a:solidFill>
        </a:ln>
      </dgm:spPr>
      <dgm:t>
        <a:bodyPr/>
        <a:lstStyle/>
        <a:p>
          <a:r>
            <a:rPr lang="en-US" sz="3000" dirty="0">
              <a:solidFill>
                <a:schemeClr val="bg1"/>
              </a:solidFill>
              <a:latin typeface="Arial" panose="020B0604020202020204" pitchFamily="34" charset="0"/>
              <a:cs typeface="Arial" panose="020B0604020202020204" pitchFamily="34" charset="0"/>
            </a:rPr>
            <a:t>He returns to sports medicine with continued knee pain and intermittent swelling. He did not attend PT.</a:t>
          </a:r>
        </a:p>
      </dgm:t>
    </dgm:pt>
    <dgm:pt modelId="{10EF8267-5839-FB45-9BFB-444A9D548F89}" type="parTrans" cxnId="{10FE8DB3-78E4-284D-A2DB-133F675A97D8}">
      <dgm:prSet/>
      <dgm:spPr/>
      <dgm:t>
        <a:bodyPr/>
        <a:lstStyle/>
        <a:p>
          <a:endParaRPr lang="en-US"/>
        </a:p>
      </dgm:t>
    </dgm:pt>
    <dgm:pt modelId="{AF0935D3-37F8-624B-812F-AF64DB53DED6}" type="sibTrans" cxnId="{10FE8DB3-78E4-284D-A2DB-133F675A97D8}">
      <dgm:prSet/>
      <dgm:spPr/>
      <dgm:t>
        <a:bodyPr/>
        <a:lstStyle/>
        <a:p>
          <a:endParaRPr lang="en-US"/>
        </a:p>
      </dgm:t>
    </dgm:pt>
    <dgm:pt modelId="{394BD38C-4996-AB47-BCF8-B4FD916E13D7}">
      <dgm:prSet custT="1"/>
      <dgm:spPr>
        <a:solidFill>
          <a:schemeClr val="tx1">
            <a:alpha val="90000"/>
          </a:schemeClr>
        </a:solidFill>
        <a:ln>
          <a:solidFill>
            <a:srgbClr val="FFFF00"/>
          </a:solidFill>
        </a:ln>
      </dgm:spPr>
      <dgm:t>
        <a:bodyPr/>
        <a:lstStyle/>
        <a:p>
          <a:r>
            <a:rPr lang="en-US" sz="3000" dirty="0">
              <a:solidFill>
                <a:schemeClr val="bg1"/>
              </a:solidFill>
              <a:latin typeface="Arial" panose="020B0604020202020204" pitchFamily="34" charset="0"/>
              <a:cs typeface="Arial" panose="020B0604020202020204" pitchFamily="34" charset="0"/>
            </a:rPr>
            <a:t>He presents to sports medicine. He stopped going to physical therapy due to knee swelling and pain. </a:t>
          </a:r>
        </a:p>
      </dgm:t>
    </dgm:pt>
    <dgm:pt modelId="{CF6962E0-5274-534C-9665-2F04B1636892}" type="parTrans" cxnId="{5CE00A85-063E-B140-A58D-863A6925422A}">
      <dgm:prSet/>
      <dgm:spPr/>
      <dgm:t>
        <a:bodyPr/>
        <a:lstStyle/>
        <a:p>
          <a:endParaRPr lang="en-US"/>
        </a:p>
      </dgm:t>
    </dgm:pt>
    <dgm:pt modelId="{D401CB1E-8579-2F45-A796-9B106AD74100}" type="sibTrans" cxnId="{5CE00A85-063E-B140-A58D-863A6925422A}">
      <dgm:prSet/>
      <dgm:spPr/>
      <dgm:t>
        <a:bodyPr/>
        <a:lstStyle/>
        <a:p>
          <a:endParaRPr lang="en-US"/>
        </a:p>
      </dgm:t>
    </dgm:pt>
    <dgm:pt modelId="{F48CB480-3DAC-E14C-927C-E88070336C78}">
      <dgm:prSet custT="1"/>
      <dgm:spPr>
        <a:solidFill>
          <a:schemeClr val="tx1">
            <a:alpha val="90000"/>
          </a:schemeClr>
        </a:solidFill>
        <a:ln>
          <a:solidFill>
            <a:srgbClr val="FFE437"/>
          </a:solidFill>
        </a:ln>
      </dgm:spPr>
      <dgm:t>
        <a:bodyPr/>
        <a:lstStyle/>
        <a:p>
          <a:endParaRPr lang="en-US" sz="2800" dirty="0">
            <a:solidFill>
              <a:schemeClr val="bg1"/>
            </a:solidFill>
            <a:latin typeface="Arial" pitchFamily="34" charset="0"/>
            <a:cs typeface="Arial" pitchFamily="34" charset="0"/>
          </a:endParaRPr>
        </a:p>
      </dgm:t>
    </dgm:pt>
    <dgm:pt modelId="{EA86013C-C46D-CC4F-B4AA-C8E13A8842BA}" type="parTrans" cxnId="{E515F442-D769-CE4F-8EF8-E94B57F32050}">
      <dgm:prSet/>
      <dgm:spPr/>
      <dgm:t>
        <a:bodyPr/>
        <a:lstStyle/>
        <a:p>
          <a:endParaRPr lang="en-US"/>
        </a:p>
      </dgm:t>
    </dgm:pt>
    <dgm:pt modelId="{20122334-4904-834B-B432-ABD66726A580}" type="sibTrans" cxnId="{E515F442-D769-CE4F-8EF8-E94B57F32050}">
      <dgm:prSet/>
      <dgm:spPr/>
      <dgm:t>
        <a:bodyPr/>
        <a:lstStyle/>
        <a:p>
          <a:endParaRPr lang="en-US"/>
        </a:p>
      </dgm:t>
    </dgm:pt>
    <dgm:pt modelId="{03C0BAB6-6444-5C47-866F-70E4C04101DC}">
      <dgm:prSet custT="1"/>
      <dgm:spPr/>
      <dgm:t>
        <a:bodyPr lIns="201168" tIns="201168" rIns="201168" bIns="201168"/>
        <a:lstStyle/>
        <a:p>
          <a:endParaRPr lang="en-US" sz="3000" dirty="0">
            <a:solidFill>
              <a:schemeClr val="bg1"/>
            </a:solidFill>
            <a:latin typeface="Arial" panose="020B0604020202020204" pitchFamily="34" charset="0"/>
            <a:cs typeface="Arial" panose="020B0604020202020204" pitchFamily="34" charset="0"/>
          </a:endParaRPr>
        </a:p>
      </dgm:t>
    </dgm:pt>
    <dgm:pt modelId="{60260E00-75A0-E54F-87BB-D7F7663039E2}" type="parTrans" cxnId="{9D9C36B4-75D7-7746-ABCE-A53367559FFA}">
      <dgm:prSet/>
      <dgm:spPr/>
      <dgm:t>
        <a:bodyPr/>
        <a:lstStyle/>
        <a:p>
          <a:endParaRPr lang="en-US"/>
        </a:p>
      </dgm:t>
    </dgm:pt>
    <dgm:pt modelId="{0002971F-0024-DF48-AB09-5D10B90CFBCD}" type="sibTrans" cxnId="{9D9C36B4-75D7-7746-ABCE-A53367559FFA}">
      <dgm:prSet/>
      <dgm:spPr/>
      <dgm:t>
        <a:bodyPr/>
        <a:lstStyle/>
        <a:p>
          <a:endParaRPr lang="en-US"/>
        </a:p>
      </dgm:t>
    </dgm:pt>
    <dgm:pt modelId="{3AF4D0DD-0F29-2242-A23C-E1142B045A03}">
      <dgm:prSet custT="1"/>
      <dgm:spPr/>
      <dgm:t>
        <a:bodyPr lIns="201168" tIns="201168" rIns="201168" bIns="201168"/>
        <a:lstStyle/>
        <a:p>
          <a:r>
            <a:rPr lang="en-US" sz="3000" dirty="0">
              <a:solidFill>
                <a:schemeClr val="bg1"/>
              </a:solidFill>
              <a:latin typeface="Arial" panose="020B0604020202020204" pitchFamily="34" charset="0"/>
              <a:cs typeface="Arial" panose="020B0604020202020204" pitchFamily="34" charset="0"/>
            </a:rPr>
            <a:t>He complains of acute right knee pain. X-ray is negative for fracture and dislocation.</a:t>
          </a:r>
        </a:p>
      </dgm:t>
    </dgm:pt>
    <dgm:pt modelId="{ECE66BF5-58A9-5D42-B720-9F5F53C67E1E}" type="parTrans" cxnId="{931F573E-D098-ED48-BD14-1073506E7DD3}">
      <dgm:prSet/>
      <dgm:spPr/>
      <dgm:t>
        <a:bodyPr/>
        <a:lstStyle/>
        <a:p>
          <a:endParaRPr lang="en-US"/>
        </a:p>
      </dgm:t>
    </dgm:pt>
    <dgm:pt modelId="{EA618399-4212-0743-8176-16A86CA35930}" type="sibTrans" cxnId="{931F573E-D098-ED48-BD14-1073506E7DD3}">
      <dgm:prSet/>
      <dgm:spPr/>
      <dgm:t>
        <a:bodyPr/>
        <a:lstStyle/>
        <a:p>
          <a:endParaRPr lang="en-US"/>
        </a:p>
      </dgm:t>
    </dgm:pt>
    <dgm:pt modelId="{A265C4FA-2CB2-BC44-84F3-2B523D162161}">
      <dgm:prSet custT="1"/>
      <dgm:spPr/>
      <dgm:t>
        <a:bodyPr/>
        <a:lstStyle/>
        <a:p>
          <a:endParaRPr lang="en-US" sz="3000" dirty="0">
            <a:solidFill>
              <a:schemeClr val="bg1"/>
            </a:solidFill>
            <a:latin typeface="Arial" panose="020B0604020202020204" pitchFamily="34" charset="0"/>
            <a:cs typeface="Arial" panose="020B0604020202020204" pitchFamily="34" charset="0"/>
          </a:endParaRPr>
        </a:p>
      </dgm:t>
    </dgm:pt>
    <dgm:pt modelId="{D52915FF-15DD-4F4B-8F1D-F2638887B356}" type="parTrans" cxnId="{EA8278F3-24D6-D246-A2BA-4DABBE3404A0}">
      <dgm:prSet/>
      <dgm:spPr/>
      <dgm:t>
        <a:bodyPr/>
        <a:lstStyle/>
        <a:p>
          <a:endParaRPr lang="en-US"/>
        </a:p>
      </dgm:t>
    </dgm:pt>
    <dgm:pt modelId="{4652C7A5-E3EE-9A41-818B-1614D53F177C}" type="sibTrans" cxnId="{EA8278F3-24D6-D246-A2BA-4DABBE3404A0}">
      <dgm:prSet/>
      <dgm:spPr/>
      <dgm:t>
        <a:bodyPr/>
        <a:lstStyle/>
        <a:p>
          <a:endParaRPr lang="en-US"/>
        </a:p>
      </dgm:t>
    </dgm:pt>
    <dgm:pt modelId="{D7F48754-D234-EE4A-984C-6FA922B853B3}">
      <dgm:prSet custT="1"/>
      <dgm:spPr/>
      <dgm:t>
        <a:bodyPr/>
        <a:lstStyle/>
        <a:p>
          <a:r>
            <a:rPr lang="en-US" sz="3000" dirty="0">
              <a:solidFill>
                <a:schemeClr val="bg1"/>
              </a:solidFill>
              <a:latin typeface="Arial" panose="020B0604020202020204" pitchFamily="34" charset="0"/>
              <a:cs typeface="Arial" panose="020B0604020202020204" pitchFamily="34" charset="0"/>
            </a:rPr>
            <a:t>Point of care ultrasound shows a minimal amount of fluid in the pre-patellar bursa.</a:t>
          </a:r>
        </a:p>
      </dgm:t>
    </dgm:pt>
    <dgm:pt modelId="{299AC04B-AD93-504F-8D28-B92FB8D6E8F4}" type="parTrans" cxnId="{A6321ED0-4967-184D-9534-BD60BA8D840A}">
      <dgm:prSet/>
      <dgm:spPr/>
      <dgm:t>
        <a:bodyPr/>
        <a:lstStyle/>
        <a:p>
          <a:endParaRPr lang="en-US"/>
        </a:p>
      </dgm:t>
    </dgm:pt>
    <dgm:pt modelId="{81F69028-B959-5146-867F-924CEFB7B1B8}" type="sibTrans" cxnId="{A6321ED0-4967-184D-9534-BD60BA8D840A}">
      <dgm:prSet/>
      <dgm:spPr/>
      <dgm:t>
        <a:bodyPr/>
        <a:lstStyle/>
        <a:p>
          <a:endParaRPr lang="en-US"/>
        </a:p>
      </dgm:t>
    </dgm:pt>
    <dgm:pt modelId="{688ED29E-1EE6-9F45-AA08-D4A781A7777A}">
      <dgm:prSet custT="1"/>
      <dgm:spPr/>
      <dgm:t>
        <a:bodyPr/>
        <a:lstStyle/>
        <a:p>
          <a:endParaRPr lang="en-US" sz="3000" dirty="0">
            <a:solidFill>
              <a:schemeClr val="bg1"/>
            </a:solidFill>
            <a:latin typeface="Arial" panose="020B0604020202020204" pitchFamily="34" charset="0"/>
            <a:cs typeface="Arial" panose="020B0604020202020204" pitchFamily="34" charset="0"/>
          </a:endParaRPr>
        </a:p>
      </dgm:t>
    </dgm:pt>
    <dgm:pt modelId="{2767AF4C-D0A0-BD45-BA69-5DFA06A2A8D0}" type="parTrans" cxnId="{32552B75-2640-CC48-B49F-30FDDE0DDF45}">
      <dgm:prSet/>
      <dgm:spPr/>
      <dgm:t>
        <a:bodyPr/>
        <a:lstStyle/>
        <a:p>
          <a:endParaRPr lang="en-US"/>
        </a:p>
      </dgm:t>
    </dgm:pt>
    <dgm:pt modelId="{2CA8EBF3-0584-8646-9A88-F58FC5181841}" type="sibTrans" cxnId="{32552B75-2640-CC48-B49F-30FDDE0DDF45}">
      <dgm:prSet/>
      <dgm:spPr/>
      <dgm:t>
        <a:bodyPr/>
        <a:lstStyle/>
        <a:p>
          <a:endParaRPr lang="en-US"/>
        </a:p>
      </dgm:t>
    </dgm:pt>
    <dgm:pt modelId="{65807E7F-AA46-6A4F-AE0B-19FA624C13D1}">
      <dgm:prSet custT="1"/>
      <dgm:spPr/>
      <dgm:t>
        <a:bodyPr/>
        <a:lstStyle/>
        <a:p>
          <a:r>
            <a:rPr lang="en-US" sz="3000" dirty="0">
              <a:solidFill>
                <a:schemeClr val="bg1"/>
              </a:solidFill>
              <a:latin typeface="Arial" panose="020B0604020202020204" pitchFamily="34" charset="0"/>
              <a:cs typeface="Arial" panose="020B0604020202020204" pitchFamily="34" charset="0"/>
            </a:rPr>
            <a:t>He is given a compression sleeve and is instructed to go to PT.</a:t>
          </a:r>
        </a:p>
      </dgm:t>
    </dgm:pt>
    <dgm:pt modelId="{E63F184F-10AC-B540-911E-D7D223025854}" type="parTrans" cxnId="{F1DF0F0B-8A5E-8F4C-8783-5539C5383C0E}">
      <dgm:prSet/>
      <dgm:spPr/>
      <dgm:t>
        <a:bodyPr/>
        <a:lstStyle/>
        <a:p>
          <a:endParaRPr lang="en-US"/>
        </a:p>
      </dgm:t>
    </dgm:pt>
    <dgm:pt modelId="{C84E3956-4622-3E4C-8B45-146DF54FA878}" type="sibTrans" cxnId="{F1DF0F0B-8A5E-8F4C-8783-5539C5383C0E}">
      <dgm:prSet/>
      <dgm:spPr/>
      <dgm:t>
        <a:bodyPr/>
        <a:lstStyle/>
        <a:p>
          <a:endParaRPr lang="en-US"/>
        </a:p>
      </dgm:t>
    </dgm:pt>
    <dgm:pt modelId="{5AB687FF-80FE-6448-8950-1DAA0514C78A}">
      <dgm:prSet custT="1"/>
      <dgm:spPr/>
      <dgm:t>
        <a:bodyPr/>
        <a:lstStyle/>
        <a:p>
          <a:endParaRPr lang="en-US" sz="3000" dirty="0">
            <a:solidFill>
              <a:schemeClr val="bg1"/>
            </a:solidFill>
            <a:latin typeface="Arial" panose="020B0604020202020204" pitchFamily="34" charset="0"/>
            <a:cs typeface="Arial" panose="020B0604020202020204" pitchFamily="34" charset="0"/>
          </a:endParaRPr>
        </a:p>
      </dgm:t>
    </dgm:pt>
    <dgm:pt modelId="{3E544228-1350-A249-9889-5134F19024A9}" type="parTrans" cxnId="{4B7918BE-F41D-884A-8A40-891AC8062E4C}">
      <dgm:prSet/>
      <dgm:spPr/>
      <dgm:t>
        <a:bodyPr/>
        <a:lstStyle/>
        <a:p>
          <a:endParaRPr lang="en-US"/>
        </a:p>
      </dgm:t>
    </dgm:pt>
    <dgm:pt modelId="{AAAFD011-D246-754E-A763-D763F235F61E}" type="sibTrans" cxnId="{4B7918BE-F41D-884A-8A40-891AC8062E4C}">
      <dgm:prSet/>
      <dgm:spPr/>
      <dgm:t>
        <a:bodyPr/>
        <a:lstStyle/>
        <a:p>
          <a:endParaRPr lang="en-US"/>
        </a:p>
      </dgm:t>
    </dgm:pt>
    <dgm:pt modelId="{13BC9972-8DC5-0D4F-B0FA-A07ABD5336D0}">
      <dgm:prSet custT="1"/>
      <dgm:spPr/>
      <dgm:t>
        <a:bodyPr/>
        <a:lstStyle/>
        <a:p>
          <a:r>
            <a:rPr lang="en-US" sz="3000" dirty="0">
              <a:solidFill>
                <a:schemeClr val="bg1"/>
              </a:solidFill>
              <a:latin typeface="Arial" panose="020B0604020202020204" pitchFamily="34" charset="0"/>
              <a:cs typeface="Arial" panose="020B0604020202020204" pitchFamily="34" charset="0"/>
            </a:rPr>
            <a:t>A mobile body palpated on knee exam.</a:t>
          </a:r>
        </a:p>
      </dgm:t>
    </dgm:pt>
    <dgm:pt modelId="{0E8183BA-7B3C-E644-9645-510A16C7DC7F}" type="parTrans" cxnId="{6562B436-8380-E246-AF8B-53AF2C8BD767}">
      <dgm:prSet/>
      <dgm:spPr/>
      <dgm:t>
        <a:bodyPr/>
        <a:lstStyle/>
        <a:p>
          <a:endParaRPr lang="en-US"/>
        </a:p>
      </dgm:t>
    </dgm:pt>
    <dgm:pt modelId="{3716FF69-39E4-744D-BA69-A55C99B10A3E}" type="sibTrans" cxnId="{6562B436-8380-E246-AF8B-53AF2C8BD767}">
      <dgm:prSet/>
      <dgm:spPr/>
      <dgm:t>
        <a:bodyPr/>
        <a:lstStyle/>
        <a:p>
          <a:endParaRPr lang="en-US"/>
        </a:p>
      </dgm:t>
    </dgm:pt>
    <dgm:pt modelId="{60706DB1-472B-9441-A833-512BD64A1352}">
      <dgm:prSet custT="1"/>
      <dgm:spPr/>
      <dgm:t>
        <a:bodyPr/>
        <a:lstStyle/>
        <a:p>
          <a:endParaRPr lang="en-US" sz="3000" dirty="0">
            <a:solidFill>
              <a:schemeClr val="bg1"/>
            </a:solidFill>
            <a:latin typeface="Arial" panose="020B0604020202020204" pitchFamily="34" charset="0"/>
            <a:cs typeface="Arial" panose="020B0604020202020204" pitchFamily="34" charset="0"/>
          </a:endParaRPr>
        </a:p>
      </dgm:t>
    </dgm:pt>
    <dgm:pt modelId="{6CC58441-0C45-7545-B909-451F70887873}" type="parTrans" cxnId="{322A4B0E-6E1D-644B-BD7A-3BF5099BCAE5}">
      <dgm:prSet/>
      <dgm:spPr/>
      <dgm:t>
        <a:bodyPr/>
        <a:lstStyle/>
        <a:p>
          <a:endParaRPr lang="en-US"/>
        </a:p>
      </dgm:t>
    </dgm:pt>
    <dgm:pt modelId="{B1B48E97-CE26-314A-8A1E-A4C3965B8B51}" type="sibTrans" cxnId="{322A4B0E-6E1D-644B-BD7A-3BF5099BCAE5}">
      <dgm:prSet/>
      <dgm:spPr/>
      <dgm:t>
        <a:bodyPr/>
        <a:lstStyle/>
        <a:p>
          <a:endParaRPr lang="en-US"/>
        </a:p>
      </dgm:t>
    </dgm:pt>
    <dgm:pt modelId="{F7466696-958F-024A-9B7D-A468611472AE}">
      <dgm:prSet custT="1"/>
      <dgm:spPr/>
      <dgm:t>
        <a:bodyPr/>
        <a:lstStyle/>
        <a:p>
          <a:r>
            <a:rPr lang="en-US" sz="3000" dirty="0">
              <a:solidFill>
                <a:schemeClr val="bg1"/>
              </a:solidFill>
              <a:latin typeface="Arial" panose="020B0604020202020204" pitchFamily="34" charset="0"/>
              <a:cs typeface="Arial" panose="020B0604020202020204" pitchFamily="34" charset="0"/>
            </a:rPr>
            <a:t>Diagnostic ultrasound shows spherical bodies consistent with calcified fat necrosis.</a:t>
          </a:r>
        </a:p>
      </dgm:t>
    </dgm:pt>
    <dgm:pt modelId="{71F0C8CF-A2FA-0F49-AEEB-BF0AF3CBB709}" type="parTrans" cxnId="{939358A9-A190-5D49-ADEC-2973FB2E39F7}">
      <dgm:prSet/>
      <dgm:spPr/>
      <dgm:t>
        <a:bodyPr/>
        <a:lstStyle/>
        <a:p>
          <a:endParaRPr lang="en-US"/>
        </a:p>
      </dgm:t>
    </dgm:pt>
    <dgm:pt modelId="{953AED19-0E53-A648-976C-5654CBD58B85}" type="sibTrans" cxnId="{939358A9-A190-5D49-ADEC-2973FB2E39F7}">
      <dgm:prSet/>
      <dgm:spPr/>
      <dgm:t>
        <a:bodyPr/>
        <a:lstStyle/>
        <a:p>
          <a:endParaRPr lang="en-US"/>
        </a:p>
      </dgm:t>
    </dgm:pt>
    <dgm:pt modelId="{FAC8B990-CEC6-B240-85E6-93E8CAF3403D}">
      <dgm:prSet phldrT="[Text]" custT="1"/>
      <dgm:spPr>
        <a:solidFill>
          <a:schemeClr val="tx1">
            <a:alpha val="90000"/>
          </a:schemeClr>
        </a:solidFill>
        <a:ln>
          <a:solidFill>
            <a:srgbClr val="FFFF00"/>
          </a:solidFill>
        </a:ln>
      </dgm:spPr>
      <dgm:t>
        <a:bodyPr lIns="201168" tIns="201168" rIns="201168" bIns="201168"/>
        <a:lstStyle/>
        <a:p>
          <a:r>
            <a:rPr lang="en-US" sz="3000" dirty="0">
              <a:solidFill>
                <a:schemeClr val="bg1"/>
              </a:solidFill>
              <a:latin typeface="Arial" panose="020B0604020202020204" pitchFamily="34" charset="0"/>
              <a:cs typeface="Arial" panose="020B0604020202020204" pitchFamily="34" charset="0"/>
            </a:rPr>
            <a:t>Head and maxillofacial CTs are negative. </a:t>
          </a:r>
        </a:p>
      </dgm:t>
    </dgm:pt>
    <dgm:pt modelId="{B03DBA15-EB1A-EA4B-86BC-2D0EF4CB894D}" type="parTrans" cxnId="{5B482E94-50F5-D84C-94F1-1C0896D94AA5}">
      <dgm:prSet/>
      <dgm:spPr/>
      <dgm:t>
        <a:bodyPr/>
        <a:lstStyle/>
        <a:p>
          <a:endParaRPr lang="en-US"/>
        </a:p>
      </dgm:t>
    </dgm:pt>
    <dgm:pt modelId="{6ABA6FB1-5B6B-3F43-A6EB-096CD32E4EF3}" type="sibTrans" cxnId="{5B482E94-50F5-D84C-94F1-1C0896D94AA5}">
      <dgm:prSet/>
      <dgm:spPr/>
      <dgm:t>
        <a:bodyPr/>
        <a:lstStyle/>
        <a:p>
          <a:endParaRPr lang="en-US"/>
        </a:p>
      </dgm:t>
    </dgm:pt>
    <dgm:pt modelId="{2F8D3D4C-947C-1744-AF8A-6835A77231A5}">
      <dgm:prSet phldrT="[Text]" custT="1"/>
      <dgm:spPr>
        <a:solidFill>
          <a:schemeClr val="tx1">
            <a:alpha val="90000"/>
          </a:schemeClr>
        </a:solidFill>
        <a:ln>
          <a:solidFill>
            <a:srgbClr val="FFFF00"/>
          </a:solidFill>
        </a:ln>
      </dgm:spPr>
      <dgm:t>
        <a:bodyPr lIns="201168" tIns="201168" rIns="201168" bIns="201168"/>
        <a:lstStyle/>
        <a:p>
          <a:endParaRPr lang="en-US" sz="3000" dirty="0">
            <a:solidFill>
              <a:schemeClr val="bg1"/>
            </a:solidFill>
            <a:latin typeface="Arial" panose="020B0604020202020204" pitchFamily="34" charset="0"/>
            <a:cs typeface="Arial" panose="020B0604020202020204" pitchFamily="34" charset="0"/>
          </a:endParaRPr>
        </a:p>
      </dgm:t>
    </dgm:pt>
    <dgm:pt modelId="{9E0914A0-9833-064D-8144-8CA109B2EED2}" type="parTrans" cxnId="{7CB8878C-BDD1-7F42-A329-A01F0B8A4AA0}">
      <dgm:prSet/>
      <dgm:spPr/>
      <dgm:t>
        <a:bodyPr/>
        <a:lstStyle/>
        <a:p>
          <a:endParaRPr lang="en-US"/>
        </a:p>
      </dgm:t>
    </dgm:pt>
    <dgm:pt modelId="{C143A64B-61D7-4148-B3C3-6A80B23D3FCC}" type="sibTrans" cxnId="{7CB8878C-BDD1-7F42-A329-A01F0B8A4AA0}">
      <dgm:prSet/>
      <dgm:spPr/>
      <dgm:t>
        <a:bodyPr/>
        <a:lstStyle/>
        <a:p>
          <a:endParaRPr lang="en-US"/>
        </a:p>
      </dgm:t>
    </dgm:pt>
    <dgm:pt modelId="{F4AADCAA-043A-234C-A1F6-81B07E4F7929}">
      <dgm:prSet custT="1"/>
      <dgm:spPr>
        <a:solidFill>
          <a:schemeClr val="tx1">
            <a:alpha val="90000"/>
          </a:schemeClr>
        </a:solidFill>
        <a:ln>
          <a:solidFill>
            <a:srgbClr val="FFE437"/>
          </a:solidFill>
        </a:ln>
      </dgm:spPr>
      <dgm:t>
        <a:bodyPr/>
        <a:lstStyle/>
        <a:p>
          <a:r>
            <a:rPr lang="en-US" sz="3000" dirty="0">
              <a:solidFill>
                <a:schemeClr val="bg1"/>
              </a:solidFill>
              <a:latin typeface="Arial" panose="020B0604020202020204" pitchFamily="34" charset="0"/>
              <a:cs typeface="Arial" panose="020B0604020202020204" pitchFamily="34" charset="0"/>
            </a:rPr>
            <a:t>Superficial firm fatty tissue was resected.</a:t>
          </a:r>
        </a:p>
      </dgm:t>
    </dgm:pt>
    <dgm:pt modelId="{17AE59B0-6C94-5847-856E-BCE0F9D2ADB5}" type="parTrans" cxnId="{7725D398-B8C7-3A49-BB86-6FD55A53464B}">
      <dgm:prSet/>
      <dgm:spPr/>
      <dgm:t>
        <a:bodyPr/>
        <a:lstStyle/>
        <a:p>
          <a:endParaRPr lang="en-US"/>
        </a:p>
      </dgm:t>
    </dgm:pt>
    <dgm:pt modelId="{540D228A-2DC0-5945-84EA-23F9CC855CF6}" type="sibTrans" cxnId="{7725D398-B8C7-3A49-BB86-6FD55A53464B}">
      <dgm:prSet/>
      <dgm:spPr/>
      <dgm:t>
        <a:bodyPr/>
        <a:lstStyle/>
        <a:p>
          <a:endParaRPr lang="en-US"/>
        </a:p>
      </dgm:t>
    </dgm:pt>
    <dgm:pt modelId="{BC484681-76F8-BD44-82FC-0F81D1ED529A}">
      <dgm:prSet custT="1"/>
      <dgm:spPr>
        <a:solidFill>
          <a:schemeClr val="tx1">
            <a:alpha val="90000"/>
          </a:schemeClr>
        </a:solidFill>
        <a:ln>
          <a:solidFill>
            <a:srgbClr val="FFE437"/>
          </a:solidFill>
        </a:ln>
      </dgm:spPr>
      <dgm:t>
        <a:bodyPr/>
        <a:lstStyle/>
        <a:p>
          <a:endParaRPr lang="en-US" sz="3000" dirty="0">
            <a:solidFill>
              <a:schemeClr val="bg1"/>
            </a:solidFill>
            <a:latin typeface="Arial" pitchFamily="34" charset="0"/>
            <a:cs typeface="Arial" pitchFamily="34" charset="0"/>
          </a:endParaRPr>
        </a:p>
      </dgm:t>
    </dgm:pt>
    <dgm:pt modelId="{0B069AF2-A4B1-D24F-AECC-086540372528}" type="parTrans" cxnId="{17C67EA2-BFD6-4D4B-A8C4-61DE704CD67C}">
      <dgm:prSet/>
      <dgm:spPr/>
      <dgm:t>
        <a:bodyPr/>
        <a:lstStyle/>
        <a:p>
          <a:endParaRPr lang="en-US"/>
        </a:p>
      </dgm:t>
    </dgm:pt>
    <dgm:pt modelId="{7EA62725-75E3-2642-B177-D9B1394DA19B}" type="sibTrans" cxnId="{17C67EA2-BFD6-4D4B-A8C4-61DE704CD67C}">
      <dgm:prSet/>
      <dgm:spPr/>
      <dgm:t>
        <a:bodyPr/>
        <a:lstStyle/>
        <a:p>
          <a:endParaRPr lang="en-US"/>
        </a:p>
      </dgm:t>
    </dgm:pt>
    <dgm:pt modelId="{CF7827E6-9B5F-6846-8670-75045BF28604}">
      <dgm:prSet custT="1"/>
      <dgm:spPr/>
      <dgm:t>
        <a:bodyPr/>
        <a:lstStyle/>
        <a:p>
          <a:endParaRPr lang="en-US" sz="3000" dirty="0">
            <a:solidFill>
              <a:schemeClr val="bg1"/>
            </a:solidFill>
            <a:latin typeface="Arial" panose="020B0604020202020204" pitchFamily="34" charset="0"/>
            <a:cs typeface="Arial" panose="020B0604020202020204" pitchFamily="34" charset="0"/>
          </a:endParaRPr>
        </a:p>
      </dgm:t>
    </dgm:pt>
    <dgm:pt modelId="{A45F3ED1-CB56-BD43-8A16-61776737B4A0}" type="parTrans" cxnId="{D86963E5-0A4E-5442-8EF4-E41B9122AA3A}">
      <dgm:prSet/>
      <dgm:spPr/>
      <dgm:t>
        <a:bodyPr/>
        <a:lstStyle/>
        <a:p>
          <a:endParaRPr lang="en-US"/>
        </a:p>
      </dgm:t>
    </dgm:pt>
    <dgm:pt modelId="{67217483-803E-B146-BC33-8377B964AC55}" type="sibTrans" cxnId="{D86963E5-0A4E-5442-8EF4-E41B9122AA3A}">
      <dgm:prSet/>
      <dgm:spPr/>
      <dgm:t>
        <a:bodyPr/>
        <a:lstStyle/>
        <a:p>
          <a:endParaRPr lang="en-US"/>
        </a:p>
      </dgm:t>
    </dgm:pt>
    <dgm:pt modelId="{8202CD4F-382A-204E-8B11-BBB8EDA0D66A}">
      <dgm:prSet custT="1"/>
      <dgm:spPr/>
      <dgm:t>
        <a:bodyPr/>
        <a:lstStyle/>
        <a:p>
          <a:r>
            <a:rPr lang="en-US" sz="3000" dirty="0">
              <a:solidFill>
                <a:schemeClr val="bg1"/>
              </a:solidFill>
              <a:latin typeface="Arial" panose="020B0604020202020204" pitchFamily="34" charset="0"/>
              <a:cs typeface="Arial" panose="020B0604020202020204" pitchFamily="34" charset="0"/>
            </a:rPr>
            <a:t>Multiple fatty bodies and deep firm fat necrosis were removed from within the </a:t>
          </a:r>
          <a:r>
            <a:rPr lang="en-US" sz="3000" b="0" dirty="0">
              <a:solidFill>
                <a:schemeClr val="bg1"/>
              </a:solidFill>
              <a:latin typeface="Arial" panose="020B0604020202020204" pitchFamily="34" charset="0"/>
              <a:cs typeface="Arial" panose="020B0604020202020204" pitchFamily="34" charset="0"/>
            </a:rPr>
            <a:t>Morel-Lavallée lesion.</a:t>
          </a:r>
          <a:endParaRPr lang="en-US" sz="3000" dirty="0">
            <a:solidFill>
              <a:schemeClr val="bg1"/>
            </a:solidFill>
            <a:latin typeface="Arial" panose="020B0604020202020204" pitchFamily="34" charset="0"/>
            <a:cs typeface="Arial" panose="020B0604020202020204" pitchFamily="34" charset="0"/>
          </a:endParaRPr>
        </a:p>
      </dgm:t>
    </dgm:pt>
    <dgm:pt modelId="{B44551FB-E98A-884C-9542-133D89A114E1}" type="parTrans" cxnId="{E965A295-1362-5F48-9738-5B78716AA6A9}">
      <dgm:prSet/>
      <dgm:spPr/>
      <dgm:t>
        <a:bodyPr/>
        <a:lstStyle/>
        <a:p>
          <a:endParaRPr lang="en-US"/>
        </a:p>
      </dgm:t>
    </dgm:pt>
    <dgm:pt modelId="{47005137-480A-A14C-8A9D-67CC30899399}" type="sibTrans" cxnId="{E965A295-1362-5F48-9738-5B78716AA6A9}">
      <dgm:prSet/>
      <dgm:spPr/>
      <dgm:t>
        <a:bodyPr/>
        <a:lstStyle/>
        <a:p>
          <a:endParaRPr lang="en-US"/>
        </a:p>
      </dgm:t>
    </dgm:pt>
    <dgm:pt modelId="{1FE8EDD7-8F36-8443-8846-42BE1CBB2CDF}">
      <dgm:prSet phldrT="[Text]" custT="1"/>
      <dgm:spPr>
        <a:solidFill>
          <a:schemeClr val="tx1">
            <a:alpha val="90000"/>
          </a:schemeClr>
        </a:solidFill>
        <a:ln>
          <a:solidFill>
            <a:srgbClr val="FFFF00"/>
          </a:solidFill>
        </a:ln>
      </dgm:spPr>
      <dgm:t>
        <a:bodyPr lIns="201168" tIns="201168" rIns="201168" bIns="201168"/>
        <a:lstStyle/>
        <a:p>
          <a:r>
            <a:rPr lang="en-US" sz="3000" dirty="0">
              <a:solidFill>
                <a:schemeClr val="bg1"/>
              </a:solidFill>
              <a:latin typeface="Arial" panose="020B0604020202020204" pitchFamily="34" charset="0"/>
              <a:cs typeface="Arial" panose="020B0604020202020204" pitchFamily="34" charset="0"/>
            </a:rPr>
            <a:t>High speed motor vehicle collision. He is ambulatory on scene.</a:t>
          </a:r>
        </a:p>
      </dgm:t>
    </dgm:pt>
    <dgm:pt modelId="{FEB44044-03D9-BE4C-84CC-CAF53684E06E}" type="parTrans" cxnId="{B438B354-0F7B-8240-AFC3-E7749B8E3D6E}">
      <dgm:prSet/>
      <dgm:spPr/>
      <dgm:t>
        <a:bodyPr/>
        <a:lstStyle/>
        <a:p>
          <a:endParaRPr lang="en-US"/>
        </a:p>
      </dgm:t>
    </dgm:pt>
    <dgm:pt modelId="{CFBE0751-2A2A-9346-95E9-7F5F3C6233E8}" type="sibTrans" cxnId="{B438B354-0F7B-8240-AFC3-E7749B8E3D6E}">
      <dgm:prSet/>
      <dgm:spPr/>
      <dgm:t>
        <a:bodyPr/>
        <a:lstStyle/>
        <a:p>
          <a:endParaRPr lang="en-US"/>
        </a:p>
      </dgm:t>
    </dgm:pt>
    <dgm:pt modelId="{97AECEF5-A90D-5D43-BD42-5FD37CE36E38}">
      <dgm:prSet phldrT="[Text]" custT="1"/>
      <dgm:spPr>
        <a:solidFill>
          <a:schemeClr val="tx1">
            <a:alpha val="90000"/>
          </a:schemeClr>
        </a:solidFill>
        <a:ln>
          <a:solidFill>
            <a:srgbClr val="FFFF00"/>
          </a:solidFill>
        </a:ln>
      </dgm:spPr>
      <dgm:t>
        <a:bodyPr lIns="201168" tIns="201168" rIns="201168" bIns="201168"/>
        <a:lstStyle/>
        <a:p>
          <a:r>
            <a:rPr lang="en-US" sz="3000" dirty="0">
              <a:solidFill>
                <a:schemeClr val="bg1"/>
              </a:solidFill>
              <a:latin typeface="Arial" panose="020B0604020202020204" pitchFamily="34" charset="0"/>
              <a:cs typeface="Arial" panose="020B0604020202020204" pitchFamily="34" charset="0"/>
            </a:rPr>
            <a:t>PCP refers patient to sports medicine due to continued pain.</a:t>
          </a:r>
        </a:p>
      </dgm:t>
    </dgm:pt>
    <dgm:pt modelId="{0EB13931-FBC2-0D43-8335-76457D4A4C5D}" type="parTrans" cxnId="{8DC75A3B-B842-3F42-9B6C-8A26B0A67204}">
      <dgm:prSet/>
      <dgm:spPr/>
      <dgm:t>
        <a:bodyPr/>
        <a:lstStyle/>
        <a:p>
          <a:endParaRPr lang="en-US"/>
        </a:p>
      </dgm:t>
    </dgm:pt>
    <dgm:pt modelId="{48D97D44-F870-9C4E-9C13-BE68436B5570}" type="sibTrans" cxnId="{8DC75A3B-B842-3F42-9B6C-8A26B0A67204}">
      <dgm:prSet/>
      <dgm:spPr/>
      <dgm:t>
        <a:bodyPr/>
        <a:lstStyle/>
        <a:p>
          <a:endParaRPr lang="en-US"/>
        </a:p>
      </dgm:t>
    </dgm:pt>
    <dgm:pt modelId="{DBF63CCF-C04B-D144-AB27-6AB5BA3DDCB0}">
      <dgm:prSet custT="1"/>
      <dgm:spPr>
        <a:solidFill>
          <a:schemeClr val="tx1">
            <a:alpha val="90000"/>
          </a:schemeClr>
        </a:solidFill>
        <a:ln>
          <a:solidFill>
            <a:srgbClr val="FFE437"/>
          </a:solidFill>
        </a:ln>
      </dgm:spPr>
      <dgm:t>
        <a:bodyPr/>
        <a:lstStyle/>
        <a:p>
          <a:r>
            <a:rPr lang="en-US" sz="3000" dirty="0">
              <a:solidFill>
                <a:schemeClr val="bg1"/>
              </a:solidFill>
              <a:latin typeface="Arial" panose="020B0604020202020204" pitchFamily="34" charset="0"/>
              <a:cs typeface="Arial" panose="020B0604020202020204" pitchFamily="34" charset="0"/>
            </a:rPr>
            <a:t>He elects to have plastic surgery excise the fat necrosis</a:t>
          </a:r>
        </a:p>
      </dgm:t>
    </dgm:pt>
    <dgm:pt modelId="{CDEDEA61-2503-4941-9ECB-4F75FA2F4B87}" type="parTrans" cxnId="{1076BBE9-F68B-164D-BD89-78D05EC859A8}">
      <dgm:prSet/>
      <dgm:spPr/>
      <dgm:t>
        <a:bodyPr/>
        <a:lstStyle/>
        <a:p>
          <a:endParaRPr lang="en-US"/>
        </a:p>
      </dgm:t>
    </dgm:pt>
    <dgm:pt modelId="{2052E2C6-9DA9-FA40-8EAC-D698223E450D}" type="sibTrans" cxnId="{1076BBE9-F68B-164D-BD89-78D05EC859A8}">
      <dgm:prSet/>
      <dgm:spPr/>
      <dgm:t>
        <a:bodyPr/>
        <a:lstStyle/>
        <a:p>
          <a:endParaRPr lang="en-US"/>
        </a:p>
      </dgm:t>
    </dgm:pt>
    <dgm:pt modelId="{2035D3A4-E7E2-3E48-AF15-96682DBDB96C}">
      <dgm:prSet custT="1"/>
      <dgm:spPr/>
      <dgm:t>
        <a:bodyPr/>
        <a:lstStyle/>
        <a:p>
          <a:endParaRPr lang="en-US" sz="3000" dirty="0">
            <a:solidFill>
              <a:schemeClr val="bg1"/>
            </a:solidFill>
            <a:latin typeface="Arial" panose="020B0604020202020204" pitchFamily="34" charset="0"/>
            <a:cs typeface="Arial" panose="020B0604020202020204" pitchFamily="34" charset="0"/>
          </a:endParaRPr>
        </a:p>
      </dgm:t>
    </dgm:pt>
    <dgm:pt modelId="{53627E99-86D3-FE4C-A444-DE84B9365230}" type="parTrans" cxnId="{4307C7F7-19FA-A44B-80FD-63708981F333}">
      <dgm:prSet/>
      <dgm:spPr/>
      <dgm:t>
        <a:bodyPr/>
        <a:lstStyle/>
        <a:p>
          <a:endParaRPr lang="en-US"/>
        </a:p>
      </dgm:t>
    </dgm:pt>
    <dgm:pt modelId="{47D5E9D2-2AE3-0A4F-A972-74CEAA79578D}" type="sibTrans" cxnId="{4307C7F7-19FA-A44B-80FD-63708981F333}">
      <dgm:prSet/>
      <dgm:spPr/>
      <dgm:t>
        <a:bodyPr/>
        <a:lstStyle/>
        <a:p>
          <a:endParaRPr lang="en-US"/>
        </a:p>
      </dgm:t>
    </dgm:pt>
    <dgm:pt modelId="{87C343CE-659D-F241-ACDC-E73FF31888C1}">
      <dgm:prSet custT="1"/>
      <dgm:spPr/>
      <dgm:t>
        <a:bodyPr/>
        <a:lstStyle/>
        <a:p>
          <a:r>
            <a:rPr lang="en-US" sz="3000" dirty="0">
              <a:solidFill>
                <a:schemeClr val="bg1"/>
              </a:solidFill>
              <a:latin typeface="Arial" panose="020B0604020202020204" pitchFamily="34" charset="0"/>
              <a:cs typeface="Arial" panose="020B0604020202020204" pitchFamily="34" charset="0"/>
            </a:rPr>
            <a:t>He has a palpable defect on exam and there is concern for possible quad tendon injury.</a:t>
          </a:r>
        </a:p>
      </dgm:t>
    </dgm:pt>
    <dgm:pt modelId="{304DA89E-3974-A64C-989B-FB8341289AED}" type="parTrans" cxnId="{F42EE796-4B5A-B749-A48B-1B659678CB25}">
      <dgm:prSet/>
      <dgm:spPr/>
      <dgm:t>
        <a:bodyPr/>
        <a:lstStyle/>
        <a:p>
          <a:endParaRPr lang="en-US"/>
        </a:p>
      </dgm:t>
    </dgm:pt>
    <dgm:pt modelId="{EB5F81AB-746F-6E43-877B-7DE3B8A0A16F}" type="sibTrans" cxnId="{F42EE796-4B5A-B749-A48B-1B659678CB25}">
      <dgm:prSet/>
      <dgm:spPr/>
      <dgm:t>
        <a:bodyPr/>
        <a:lstStyle/>
        <a:p>
          <a:endParaRPr lang="en-US"/>
        </a:p>
      </dgm:t>
    </dgm:pt>
    <dgm:pt modelId="{F6F9EFA4-32E3-8546-8FA4-FDB4FA8A9336}">
      <dgm:prSet custT="1"/>
      <dgm:spPr/>
      <dgm:t>
        <a:bodyPr/>
        <a:lstStyle/>
        <a:p>
          <a:endParaRPr lang="en-US" sz="3000" dirty="0">
            <a:solidFill>
              <a:schemeClr val="bg1"/>
            </a:solidFill>
            <a:latin typeface="Arial" panose="020B0604020202020204" pitchFamily="34" charset="0"/>
            <a:cs typeface="Arial" panose="020B0604020202020204" pitchFamily="34" charset="0"/>
          </a:endParaRPr>
        </a:p>
      </dgm:t>
    </dgm:pt>
    <dgm:pt modelId="{C90F1D9D-AB61-9045-982F-F518D412725C}" type="parTrans" cxnId="{335E0C3B-FEAA-344B-B4CF-B79EF07B153D}">
      <dgm:prSet/>
      <dgm:spPr/>
      <dgm:t>
        <a:bodyPr/>
        <a:lstStyle/>
        <a:p>
          <a:endParaRPr lang="en-US"/>
        </a:p>
      </dgm:t>
    </dgm:pt>
    <dgm:pt modelId="{49875F13-A5BB-4A41-97AD-7AD1E7B8A87F}" type="sibTrans" cxnId="{335E0C3B-FEAA-344B-B4CF-B79EF07B153D}">
      <dgm:prSet/>
      <dgm:spPr/>
      <dgm:t>
        <a:bodyPr/>
        <a:lstStyle/>
        <a:p>
          <a:endParaRPr lang="en-US"/>
        </a:p>
      </dgm:t>
    </dgm:pt>
    <dgm:pt modelId="{FAED45C5-8B23-0F4E-A2FD-C1BC245BBA7B}">
      <dgm:prSet custT="1"/>
      <dgm:spPr/>
      <dgm:t>
        <a:bodyPr/>
        <a:lstStyle/>
        <a:p>
          <a:r>
            <a:rPr lang="en-US" sz="3000" dirty="0">
              <a:solidFill>
                <a:schemeClr val="bg1"/>
              </a:solidFill>
              <a:latin typeface="Arial" panose="020B0604020202020204" pitchFamily="34" charset="0"/>
              <a:cs typeface="Arial" panose="020B0604020202020204" pitchFamily="34" charset="0"/>
            </a:rPr>
            <a:t>MRI demonstrates intact quad tendon. No other intraarticular pathology noted. </a:t>
          </a:r>
        </a:p>
      </dgm:t>
    </dgm:pt>
    <dgm:pt modelId="{32159C19-2306-7A45-8BFA-AD434A9348C3}" type="parTrans" cxnId="{2868B6D5-CEE9-7946-BFD8-36D0843446BC}">
      <dgm:prSet/>
      <dgm:spPr/>
      <dgm:t>
        <a:bodyPr/>
        <a:lstStyle/>
        <a:p>
          <a:endParaRPr lang="en-US"/>
        </a:p>
      </dgm:t>
    </dgm:pt>
    <dgm:pt modelId="{3A93CCB6-D078-0A43-9B56-A034BBFB2C76}" type="sibTrans" cxnId="{2868B6D5-CEE9-7946-BFD8-36D0843446BC}">
      <dgm:prSet/>
      <dgm:spPr/>
      <dgm:t>
        <a:bodyPr/>
        <a:lstStyle/>
        <a:p>
          <a:endParaRPr lang="en-US"/>
        </a:p>
      </dgm:t>
    </dgm:pt>
    <dgm:pt modelId="{85B0F2E3-7E2E-4644-97AD-6730B1739780}">
      <dgm:prSet custT="1"/>
      <dgm:spPr/>
      <dgm:t>
        <a:bodyPr/>
        <a:lstStyle/>
        <a:p>
          <a:r>
            <a:rPr lang="en-US" sz="3000" dirty="0">
              <a:solidFill>
                <a:schemeClr val="bg1"/>
              </a:solidFill>
              <a:latin typeface="Arial" panose="020B0604020202020204" pitchFamily="34" charset="0"/>
              <a:cs typeface="Arial" panose="020B0604020202020204" pitchFamily="34" charset="0"/>
            </a:rPr>
            <a:t>He is instructed to go to PT.</a:t>
          </a:r>
        </a:p>
      </dgm:t>
    </dgm:pt>
    <dgm:pt modelId="{3D367A82-DA7D-B844-87AA-AE2A7EE2A72C}" type="parTrans" cxnId="{A96553D3-CD5C-6045-B2EB-6C29906070CC}">
      <dgm:prSet/>
      <dgm:spPr/>
      <dgm:t>
        <a:bodyPr/>
        <a:lstStyle/>
        <a:p>
          <a:endParaRPr lang="en-US"/>
        </a:p>
      </dgm:t>
    </dgm:pt>
    <dgm:pt modelId="{622D5500-83E0-B843-A9F1-37B668CA06DA}" type="sibTrans" cxnId="{A96553D3-CD5C-6045-B2EB-6C29906070CC}">
      <dgm:prSet/>
      <dgm:spPr/>
      <dgm:t>
        <a:bodyPr/>
        <a:lstStyle/>
        <a:p>
          <a:endParaRPr lang="en-US"/>
        </a:p>
      </dgm:t>
    </dgm:pt>
    <dgm:pt modelId="{BECAC135-E4FD-C343-943A-F359DCD6E5F8}">
      <dgm:prSet custT="1"/>
      <dgm:spPr/>
      <dgm:t>
        <a:bodyPr/>
        <a:lstStyle/>
        <a:p>
          <a:endParaRPr lang="en-US" sz="3000" dirty="0">
            <a:solidFill>
              <a:schemeClr val="bg1"/>
            </a:solidFill>
            <a:latin typeface="Arial" panose="020B0604020202020204" pitchFamily="34" charset="0"/>
            <a:cs typeface="Arial" panose="020B0604020202020204" pitchFamily="34" charset="0"/>
          </a:endParaRPr>
        </a:p>
      </dgm:t>
    </dgm:pt>
    <dgm:pt modelId="{B74BC705-90C2-8F46-96F2-A67E7321C786}" type="parTrans" cxnId="{2D780A29-ED5E-8843-A331-480EE415A19A}">
      <dgm:prSet/>
      <dgm:spPr/>
      <dgm:t>
        <a:bodyPr/>
        <a:lstStyle/>
        <a:p>
          <a:endParaRPr lang="en-US"/>
        </a:p>
      </dgm:t>
    </dgm:pt>
    <dgm:pt modelId="{C105225D-D475-884C-9B3A-C5CAD3A318D6}" type="sibTrans" cxnId="{2D780A29-ED5E-8843-A331-480EE415A19A}">
      <dgm:prSet/>
      <dgm:spPr/>
      <dgm:t>
        <a:bodyPr/>
        <a:lstStyle/>
        <a:p>
          <a:endParaRPr lang="en-US"/>
        </a:p>
      </dgm:t>
    </dgm:pt>
    <dgm:pt modelId="{2FD73E2A-B03F-A348-8B8F-D7C25A0DFCC7}" type="pres">
      <dgm:prSet presAssocID="{B32C0ED4-F0EE-48A5-B255-129692D15AD1}" presName="linearFlow" presStyleCnt="0">
        <dgm:presLayoutVars>
          <dgm:dir/>
          <dgm:animLvl val="lvl"/>
          <dgm:resizeHandles val="exact"/>
        </dgm:presLayoutVars>
      </dgm:prSet>
      <dgm:spPr/>
    </dgm:pt>
    <dgm:pt modelId="{0838BB60-671C-B446-ABCF-5D9D68430815}" type="pres">
      <dgm:prSet presAssocID="{A59B3E9E-7A42-416A-A7C2-05305D2E1CAC}" presName="composite" presStyleCnt="0"/>
      <dgm:spPr/>
    </dgm:pt>
    <dgm:pt modelId="{3984FC29-00A9-8B4A-A7C7-61CDD6746E55}" type="pres">
      <dgm:prSet presAssocID="{A59B3E9E-7A42-416A-A7C2-05305D2E1CAC}" presName="parTx" presStyleLbl="node1" presStyleIdx="0" presStyleCnt="5">
        <dgm:presLayoutVars>
          <dgm:chMax val="0"/>
          <dgm:chPref val="0"/>
          <dgm:bulletEnabled val="1"/>
        </dgm:presLayoutVars>
      </dgm:prSet>
      <dgm:spPr/>
    </dgm:pt>
    <dgm:pt modelId="{C84CA971-788A-654D-9E84-49BB5428452C}" type="pres">
      <dgm:prSet presAssocID="{A59B3E9E-7A42-416A-A7C2-05305D2E1CAC}" presName="parSh" presStyleLbl="node1" presStyleIdx="0" presStyleCnt="5"/>
      <dgm:spPr/>
    </dgm:pt>
    <dgm:pt modelId="{1783E77B-E8CE-624A-804E-41C4704A1CB4}" type="pres">
      <dgm:prSet presAssocID="{A59B3E9E-7A42-416A-A7C2-05305D2E1CAC}" presName="desTx" presStyleLbl="fgAcc1" presStyleIdx="0" presStyleCnt="5" custScaleX="107732">
        <dgm:presLayoutVars>
          <dgm:bulletEnabled val="1"/>
        </dgm:presLayoutVars>
      </dgm:prSet>
      <dgm:spPr/>
    </dgm:pt>
    <dgm:pt modelId="{A1739C03-1CEB-6949-9E34-E8F846F54094}" type="pres">
      <dgm:prSet presAssocID="{5C6C744D-43FD-40B5-80EF-02FC7F88D281}" presName="sibTrans" presStyleLbl="sibTrans2D1" presStyleIdx="0" presStyleCnt="4"/>
      <dgm:spPr/>
    </dgm:pt>
    <dgm:pt modelId="{96F60FDE-755A-2D48-AF8A-887320A1D138}" type="pres">
      <dgm:prSet presAssocID="{5C6C744D-43FD-40B5-80EF-02FC7F88D281}" presName="connTx" presStyleLbl="sibTrans2D1" presStyleIdx="0" presStyleCnt="4"/>
      <dgm:spPr/>
    </dgm:pt>
    <dgm:pt modelId="{3AB162A5-D530-C749-8BDB-3FAD35E2A429}" type="pres">
      <dgm:prSet presAssocID="{8122E08E-19B0-4EE2-9CB2-0596E105BD8D}" presName="composite" presStyleCnt="0"/>
      <dgm:spPr/>
    </dgm:pt>
    <dgm:pt modelId="{05C09151-0CCD-6744-89D1-92F53021DD3E}" type="pres">
      <dgm:prSet presAssocID="{8122E08E-19B0-4EE2-9CB2-0596E105BD8D}" presName="parTx" presStyleLbl="node1" presStyleIdx="0" presStyleCnt="5">
        <dgm:presLayoutVars>
          <dgm:chMax val="0"/>
          <dgm:chPref val="0"/>
          <dgm:bulletEnabled val="1"/>
        </dgm:presLayoutVars>
      </dgm:prSet>
      <dgm:spPr/>
    </dgm:pt>
    <dgm:pt modelId="{09AE7A19-92D1-1943-9356-E47F6BFA81D2}" type="pres">
      <dgm:prSet presAssocID="{8122E08E-19B0-4EE2-9CB2-0596E105BD8D}" presName="parSh" presStyleLbl="node1" presStyleIdx="1" presStyleCnt="5"/>
      <dgm:spPr/>
    </dgm:pt>
    <dgm:pt modelId="{B34C2835-400F-C34A-8A06-2E3F49CA38CD}" type="pres">
      <dgm:prSet presAssocID="{8122E08E-19B0-4EE2-9CB2-0596E105BD8D}" presName="desTx" presStyleLbl="fgAcc1" presStyleIdx="1" presStyleCnt="5" custScaleX="107902">
        <dgm:presLayoutVars>
          <dgm:bulletEnabled val="1"/>
        </dgm:presLayoutVars>
      </dgm:prSet>
      <dgm:spPr/>
    </dgm:pt>
    <dgm:pt modelId="{F9D884A9-23EF-454B-B7E6-8B6445473C67}" type="pres">
      <dgm:prSet presAssocID="{F1DDD7A5-D999-49B3-947B-660AB2BD98BC}" presName="sibTrans" presStyleLbl="sibTrans2D1" presStyleIdx="1" presStyleCnt="4"/>
      <dgm:spPr/>
    </dgm:pt>
    <dgm:pt modelId="{B94B2B72-38CF-1E40-AAAA-669882FA3910}" type="pres">
      <dgm:prSet presAssocID="{F1DDD7A5-D999-49B3-947B-660AB2BD98BC}" presName="connTx" presStyleLbl="sibTrans2D1" presStyleIdx="1" presStyleCnt="4"/>
      <dgm:spPr/>
    </dgm:pt>
    <dgm:pt modelId="{C361CDD3-2832-0046-A309-8CA26B8D001C}" type="pres">
      <dgm:prSet presAssocID="{A4F62466-CCD6-4BA5-BE9B-F5C478EC6801}" presName="composite" presStyleCnt="0"/>
      <dgm:spPr/>
    </dgm:pt>
    <dgm:pt modelId="{BCFDE0EA-B3F3-DF43-ADF9-27E70D6DFD60}" type="pres">
      <dgm:prSet presAssocID="{A4F62466-CCD6-4BA5-BE9B-F5C478EC6801}" presName="parTx" presStyleLbl="node1" presStyleIdx="1" presStyleCnt="5">
        <dgm:presLayoutVars>
          <dgm:chMax val="0"/>
          <dgm:chPref val="0"/>
          <dgm:bulletEnabled val="1"/>
        </dgm:presLayoutVars>
      </dgm:prSet>
      <dgm:spPr/>
    </dgm:pt>
    <dgm:pt modelId="{20890B08-3401-3E42-882E-B073C342A528}" type="pres">
      <dgm:prSet presAssocID="{A4F62466-CCD6-4BA5-BE9B-F5C478EC6801}" presName="parSh" presStyleLbl="node1" presStyleIdx="2" presStyleCnt="5"/>
      <dgm:spPr/>
    </dgm:pt>
    <dgm:pt modelId="{420B1E11-188B-874C-AD3F-3BE3C31DA504}" type="pres">
      <dgm:prSet presAssocID="{A4F62466-CCD6-4BA5-BE9B-F5C478EC6801}" presName="desTx" presStyleLbl="fgAcc1" presStyleIdx="2" presStyleCnt="5" custScaleX="108243">
        <dgm:presLayoutVars>
          <dgm:bulletEnabled val="1"/>
        </dgm:presLayoutVars>
      </dgm:prSet>
      <dgm:spPr/>
    </dgm:pt>
    <dgm:pt modelId="{83F1257B-6FEF-D648-9BCE-99634D0868EF}" type="pres">
      <dgm:prSet presAssocID="{E42304C3-A3D0-4518-896B-4AA6246BF707}" presName="sibTrans" presStyleLbl="sibTrans2D1" presStyleIdx="2" presStyleCnt="4"/>
      <dgm:spPr/>
    </dgm:pt>
    <dgm:pt modelId="{70BB3512-7115-F746-8EEE-8C86FB1FB332}" type="pres">
      <dgm:prSet presAssocID="{E42304C3-A3D0-4518-896B-4AA6246BF707}" presName="connTx" presStyleLbl="sibTrans2D1" presStyleIdx="2" presStyleCnt="4"/>
      <dgm:spPr/>
    </dgm:pt>
    <dgm:pt modelId="{E42ABE1B-FBCB-1A4D-B317-E830D756E326}" type="pres">
      <dgm:prSet presAssocID="{FA114A3B-2261-46BF-AC2F-D7A6E413F4D7}" presName="composite" presStyleCnt="0"/>
      <dgm:spPr/>
    </dgm:pt>
    <dgm:pt modelId="{16BB6622-6ACC-5E43-964A-47FF370A2B91}" type="pres">
      <dgm:prSet presAssocID="{FA114A3B-2261-46BF-AC2F-D7A6E413F4D7}" presName="parTx" presStyleLbl="node1" presStyleIdx="2" presStyleCnt="5">
        <dgm:presLayoutVars>
          <dgm:chMax val="0"/>
          <dgm:chPref val="0"/>
          <dgm:bulletEnabled val="1"/>
        </dgm:presLayoutVars>
      </dgm:prSet>
      <dgm:spPr/>
    </dgm:pt>
    <dgm:pt modelId="{71D2F26A-A62A-C444-B9D2-7D9EA8D6E795}" type="pres">
      <dgm:prSet presAssocID="{FA114A3B-2261-46BF-AC2F-D7A6E413F4D7}" presName="parSh" presStyleLbl="node1" presStyleIdx="3" presStyleCnt="5"/>
      <dgm:spPr/>
    </dgm:pt>
    <dgm:pt modelId="{338B2FAE-1857-804E-AEB7-4B0D05CD9C8D}" type="pres">
      <dgm:prSet presAssocID="{FA114A3B-2261-46BF-AC2F-D7A6E413F4D7}" presName="desTx" presStyleLbl="fgAcc1" presStyleIdx="3" presStyleCnt="5" custScaleX="108415">
        <dgm:presLayoutVars>
          <dgm:bulletEnabled val="1"/>
        </dgm:presLayoutVars>
      </dgm:prSet>
      <dgm:spPr/>
    </dgm:pt>
    <dgm:pt modelId="{5CB6B5DB-3CA8-5F4F-BB9B-92EDEFC476B0}" type="pres">
      <dgm:prSet presAssocID="{86CCDF60-045D-4E9E-9A35-17306E38C7A0}" presName="sibTrans" presStyleLbl="sibTrans2D1" presStyleIdx="3" presStyleCnt="4"/>
      <dgm:spPr/>
    </dgm:pt>
    <dgm:pt modelId="{45CAB236-F6A0-4B47-8862-10A23783B3F4}" type="pres">
      <dgm:prSet presAssocID="{86CCDF60-045D-4E9E-9A35-17306E38C7A0}" presName="connTx" presStyleLbl="sibTrans2D1" presStyleIdx="3" presStyleCnt="4"/>
      <dgm:spPr/>
    </dgm:pt>
    <dgm:pt modelId="{28EBA220-C81C-F14F-8FCA-314E25219405}" type="pres">
      <dgm:prSet presAssocID="{FA36747E-559C-43F1-9B28-A3643309D82D}" presName="composite" presStyleCnt="0"/>
      <dgm:spPr/>
    </dgm:pt>
    <dgm:pt modelId="{A529330D-C7B5-334D-9318-B8B760D0942C}" type="pres">
      <dgm:prSet presAssocID="{FA36747E-559C-43F1-9B28-A3643309D82D}" presName="parTx" presStyleLbl="node1" presStyleIdx="3" presStyleCnt="5">
        <dgm:presLayoutVars>
          <dgm:chMax val="0"/>
          <dgm:chPref val="0"/>
          <dgm:bulletEnabled val="1"/>
        </dgm:presLayoutVars>
      </dgm:prSet>
      <dgm:spPr/>
    </dgm:pt>
    <dgm:pt modelId="{E9F21858-AB85-284C-AEFD-DC063DEBE5D6}" type="pres">
      <dgm:prSet presAssocID="{FA36747E-559C-43F1-9B28-A3643309D82D}" presName="parSh" presStyleLbl="node1" presStyleIdx="4" presStyleCnt="5"/>
      <dgm:spPr/>
    </dgm:pt>
    <dgm:pt modelId="{95ED8653-7CE5-794E-8E9B-BA25030C97D4}" type="pres">
      <dgm:prSet presAssocID="{FA36747E-559C-43F1-9B28-A3643309D82D}" presName="desTx" presStyleLbl="fgAcc1" presStyleIdx="4" presStyleCnt="5" custScaleX="108760">
        <dgm:presLayoutVars>
          <dgm:bulletEnabled val="1"/>
        </dgm:presLayoutVars>
      </dgm:prSet>
      <dgm:spPr/>
    </dgm:pt>
  </dgm:ptLst>
  <dgm:cxnLst>
    <dgm:cxn modelId="{61801A01-A876-CD45-86C4-0FD26DF94192}" type="presOf" srcId="{CF7827E6-9B5F-6846-8670-75045BF28604}" destId="{95ED8653-7CE5-794E-8E9B-BA25030C97D4}" srcOrd="0" destOrd="3" presId="urn:microsoft.com/office/officeart/2005/8/layout/process3"/>
    <dgm:cxn modelId="{356D5A06-82FF-4CBC-A0CC-2D1BF6B8DDA4}" srcId="{B32C0ED4-F0EE-48A5-B255-129692D15AD1}" destId="{8122E08E-19B0-4EE2-9CB2-0596E105BD8D}" srcOrd="1" destOrd="0" parTransId="{5D4A33B6-51BE-4299-98CE-034EC5529453}" sibTransId="{F1DDD7A5-D999-49B3-947B-660AB2BD98BC}"/>
    <dgm:cxn modelId="{726BE606-D3F1-9D47-AC7B-4528B1FFC461}" type="presOf" srcId="{8122E08E-19B0-4EE2-9CB2-0596E105BD8D}" destId="{09AE7A19-92D1-1943-9356-E47F6BFA81D2}" srcOrd="1" destOrd="0" presId="urn:microsoft.com/office/officeart/2005/8/layout/process3"/>
    <dgm:cxn modelId="{754BF606-D1F2-E344-A12F-D11CE0D13691}" type="presOf" srcId="{60706DB1-472B-9441-A833-512BD64A1352}" destId="{338B2FAE-1857-804E-AEB7-4B0D05CD9C8D}" srcOrd="0" destOrd="3" presId="urn:microsoft.com/office/officeart/2005/8/layout/process3"/>
    <dgm:cxn modelId="{74854108-FE33-B74F-96C5-AAE929D52605}" type="presOf" srcId="{FA114A3B-2261-46BF-AC2F-D7A6E413F4D7}" destId="{16BB6622-6ACC-5E43-964A-47FF370A2B91}" srcOrd="0" destOrd="0" presId="urn:microsoft.com/office/officeart/2005/8/layout/process3"/>
    <dgm:cxn modelId="{251EFC08-8291-2E46-8291-8D60DEB953AE}" type="presOf" srcId="{3AF4D0DD-0F29-2242-A23C-E1142B045A03}" destId="{1783E77B-E8CE-624A-804E-41C4704A1CB4}" srcOrd="0" destOrd="4" presId="urn:microsoft.com/office/officeart/2005/8/layout/process3"/>
    <dgm:cxn modelId="{F1DF0F0B-8A5E-8F4C-8783-5539C5383C0E}" srcId="{A4F62466-CCD6-4BA5-BE9B-F5C478EC6801}" destId="{65807E7F-AA46-6A4F-AE0B-19FA624C13D1}" srcOrd="4" destOrd="0" parTransId="{E63F184F-10AC-B540-911E-D7D223025854}" sibTransId="{C84E3956-4622-3E4C-8B45-146DF54FA878}"/>
    <dgm:cxn modelId="{E05F2E0D-33F9-4E10-8588-DB224AFE4FD6}" srcId="{B32C0ED4-F0EE-48A5-B255-129692D15AD1}" destId="{A59B3E9E-7A42-416A-A7C2-05305D2E1CAC}" srcOrd="0" destOrd="0" parTransId="{8EE0193F-78B3-4080-80A8-DE0FF5DC1A19}" sibTransId="{5C6C744D-43FD-40B5-80EF-02FC7F88D281}"/>
    <dgm:cxn modelId="{5D659D0D-96D4-984F-B366-93F14C7B5554}" type="presOf" srcId="{2035D3A4-E7E2-3E48-AF15-96682DBDB96C}" destId="{B34C2835-400F-C34A-8A06-2E3F49CA38CD}" srcOrd="0" destOrd="1" presId="urn:microsoft.com/office/officeart/2005/8/layout/process3"/>
    <dgm:cxn modelId="{322A4B0E-6E1D-644B-BD7A-3BF5099BCAE5}" srcId="{FA114A3B-2261-46BF-AC2F-D7A6E413F4D7}" destId="{60706DB1-472B-9441-A833-512BD64A1352}" srcOrd="3" destOrd="0" parTransId="{6CC58441-0C45-7545-B909-451F70887873}" sibTransId="{B1B48E97-CE26-314A-8A1E-A4C3965B8B51}"/>
    <dgm:cxn modelId="{35EA2916-C876-4F42-B89E-A4D5F84CB82A}" type="presOf" srcId="{394BD38C-4996-AB47-BCF8-B4FD916E13D7}" destId="{338B2FAE-1857-804E-AEB7-4B0D05CD9C8D}" srcOrd="0" destOrd="0" presId="urn:microsoft.com/office/officeart/2005/8/layout/process3"/>
    <dgm:cxn modelId="{EEA6EB1F-2C0D-514D-B61C-A5AB82E4307A}" type="presOf" srcId="{5C6C744D-43FD-40B5-80EF-02FC7F88D281}" destId="{A1739C03-1CEB-6949-9E34-E8F846F54094}" srcOrd="0" destOrd="0" presId="urn:microsoft.com/office/officeart/2005/8/layout/process3"/>
    <dgm:cxn modelId="{63236E20-339F-3441-B78C-6F3D9FD3845F}" type="presOf" srcId="{FAC8B990-CEC6-B240-85E6-93E8CAF3403D}" destId="{1783E77B-E8CE-624A-804E-41C4704A1CB4}" srcOrd="0" destOrd="2" presId="urn:microsoft.com/office/officeart/2005/8/layout/process3"/>
    <dgm:cxn modelId="{30B2A820-7174-D44A-B26C-EC36EE9E3F10}" type="presOf" srcId="{86CCDF60-045D-4E9E-9A35-17306E38C7A0}" destId="{5CB6B5DB-3CA8-5F4F-BB9B-92EDEFC476B0}" srcOrd="0" destOrd="0" presId="urn:microsoft.com/office/officeart/2005/8/layout/process3"/>
    <dgm:cxn modelId="{83E74423-B633-1A41-AC9B-4D31B90C489B}" type="presOf" srcId="{65807E7F-AA46-6A4F-AE0B-19FA624C13D1}" destId="{420B1E11-188B-874C-AD3F-3BE3C31DA504}" srcOrd="0" destOrd="4" presId="urn:microsoft.com/office/officeart/2005/8/layout/process3"/>
    <dgm:cxn modelId="{2D780A29-ED5E-8843-A331-480EE415A19A}" srcId="{8122E08E-19B0-4EE2-9CB2-0596E105BD8D}" destId="{BECAC135-E4FD-C343-943A-F359DCD6E5F8}" srcOrd="5" destOrd="0" parTransId="{B74BC705-90C2-8F46-96F2-A67E7321C786}" sibTransId="{C105225D-D475-884C-9B3A-C5CAD3A318D6}"/>
    <dgm:cxn modelId="{0672212E-B89F-104D-971B-B6F00D3D75E5}" type="presOf" srcId="{A59B3E9E-7A42-416A-A7C2-05305D2E1CAC}" destId="{C84CA971-788A-654D-9E84-49BB5428452C}" srcOrd="1" destOrd="0" presId="urn:microsoft.com/office/officeart/2005/8/layout/process3"/>
    <dgm:cxn modelId="{6562B436-8380-E246-AF8B-53AF2C8BD767}" srcId="{FA114A3B-2261-46BF-AC2F-D7A6E413F4D7}" destId="{13BC9972-8DC5-0D4F-B0FA-A07ABD5336D0}" srcOrd="2" destOrd="0" parTransId="{0E8183BA-7B3C-E644-9645-510A16C7DC7F}" sibTransId="{3716FF69-39E4-744D-BA69-A55C99B10A3E}"/>
    <dgm:cxn modelId="{335E0C3B-FEAA-344B-B4CF-B79EF07B153D}" srcId="{8122E08E-19B0-4EE2-9CB2-0596E105BD8D}" destId="{F6F9EFA4-32E3-8546-8FA4-FDB4FA8A9336}" srcOrd="3" destOrd="0" parTransId="{C90F1D9D-AB61-9045-982F-F518D412725C}" sibTransId="{49875F13-A5BB-4A41-97AD-7AD1E7B8A87F}"/>
    <dgm:cxn modelId="{8DC75A3B-B842-3F42-9B6C-8A26B0A67204}" srcId="{8122E08E-19B0-4EE2-9CB2-0596E105BD8D}" destId="{97AECEF5-A90D-5D43-BD42-5FD37CE36E38}" srcOrd="0" destOrd="0" parTransId="{0EB13931-FBC2-0D43-8335-76457D4A4C5D}" sibTransId="{48D97D44-F870-9C4E-9C13-BE68436B5570}"/>
    <dgm:cxn modelId="{931F573E-D098-ED48-BD14-1073506E7DD3}" srcId="{A59B3E9E-7A42-416A-A7C2-05305D2E1CAC}" destId="{3AF4D0DD-0F29-2242-A23C-E1142B045A03}" srcOrd="4" destOrd="0" parTransId="{ECE66BF5-58A9-5D42-B720-9F5F53C67E1E}" sibTransId="{EA618399-4212-0743-8176-16A86CA35930}"/>
    <dgm:cxn modelId="{49C8915B-4697-124F-82B0-9EA5FB8E09FF}" type="presOf" srcId="{9308F3EC-2855-6146-A7A4-E9542E2F84F5}" destId="{420B1E11-188B-874C-AD3F-3BE3C31DA504}" srcOrd="0" destOrd="0" presId="urn:microsoft.com/office/officeart/2005/8/layout/process3"/>
    <dgm:cxn modelId="{E3F01142-68E1-8041-A118-24F1DFADC617}" type="presOf" srcId="{A59B3E9E-7A42-416A-A7C2-05305D2E1CAC}" destId="{3984FC29-00A9-8B4A-A7C7-61CDD6746E55}" srcOrd="0" destOrd="0" presId="urn:microsoft.com/office/officeart/2005/8/layout/process3"/>
    <dgm:cxn modelId="{E515F442-D769-CE4F-8EF8-E94B57F32050}" srcId="{FA36747E-559C-43F1-9B28-A3643309D82D}" destId="{F48CB480-3DAC-E14C-927C-E88070336C78}" srcOrd="5" destOrd="0" parTransId="{EA86013C-C46D-CC4F-B4AA-C8E13A8842BA}" sibTransId="{20122334-4904-834B-B432-ABD66726A580}"/>
    <dgm:cxn modelId="{14126A64-5C18-E046-8606-B3F1400A3AF9}" type="presOf" srcId="{688ED29E-1EE6-9F45-AA08-D4A781A7777A}" destId="{420B1E11-188B-874C-AD3F-3BE3C31DA504}" srcOrd="0" destOrd="3" presId="urn:microsoft.com/office/officeart/2005/8/layout/process3"/>
    <dgm:cxn modelId="{12C3754B-111E-4ADA-9C20-FBC91B8CEAD7}" srcId="{B32C0ED4-F0EE-48A5-B255-129692D15AD1}" destId="{FA36747E-559C-43F1-9B28-A3643309D82D}" srcOrd="4" destOrd="0" parTransId="{FD381254-6A3E-4C18-A552-D3802E3EDF8F}" sibTransId="{8930E2EE-DFFB-4097-969D-5F77EE6FB960}"/>
    <dgm:cxn modelId="{BCFABF4D-A1BB-0A4F-82B7-28C9BB75A1F4}" type="presOf" srcId="{BECAC135-E4FD-C343-943A-F359DCD6E5F8}" destId="{B34C2835-400F-C34A-8A06-2E3F49CA38CD}" srcOrd="0" destOrd="5" presId="urn:microsoft.com/office/officeart/2005/8/layout/process3"/>
    <dgm:cxn modelId="{33A0056E-4852-6F4B-BF5E-9ACF8E8FA5AF}" type="presOf" srcId="{F1DDD7A5-D999-49B3-947B-660AB2BD98BC}" destId="{F9D884A9-23EF-454B-B7E6-8B6445473C67}" srcOrd="0" destOrd="0" presId="urn:microsoft.com/office/officeart/2005/8/layout/process3"/>
    <dgm:cxn modelId="{3EDC614E-CF1A-4CE6-98C5-BFE38C7389C9}" srcId="{B32C0ED4-F0EE-48A5-B255-129692D15AD1}" destId="{A4F62466-CCD6-4BA5-BE9B-F5C478EC6801}" srcOrd="2" destOrd="0" parTransId="{18D49793-E585-45CB-8893-9E886D9F0DF5}" sibTransId="{E42304C3-A3D0-4518-896B-4AA6246BF707}"/>
    <dgm:cxn modelId="{FF742D4F-742F-AE46-93AE-09FF95EEA3F0}" type="presOf" srcId="{03C0BAB6-6444-5C47-866F-70E4C04101DC}" destId="{1783E77B-E8CE-624A-804E-41C4704A1CB4}" srcOrd="0" destOrd="3" presId="urn:microsoft.com/office/officeart/2005/8/layout/process3"/>
    <dgm:cxn modelId="{54A10553-34DB-614A-A97C-BDEE55E40794}" type="presOf" srcId="{87C343CE-659D-F241-ACDC-E73FF31888C1}" destId="{B34C2835-400F-C34A-8A06-2E3F49CA38CD}" srcOrd="0" destOrd="2" presId="urn:microsoft.com/office/officeart/2005/8/layout/process3"/>
    <dgm:cxn modelId="{B438B354-0F7B-8240-AFC3-E7749B8E3D6E}" srcId="{A59B3E9E-7A42-416A-A7C2-05305D2E1CAC}" destId="{1FE8EDD7-8F36-8443-8846-42BE1CBB2CDF}" srcOrd="0" destOrd="0" parTransId="{FEB44044-03D9-BE4C-84CC-CAF53684E06E}" sibTransId="{CFBE0751-2A2A-9346-95E9-7F5F3C6233E8}"/>
    <dgm:cxn modelId="{32552B75-2640-CC48-B49F-30FDDE0DDF45}" srcId="{A4F62466-CCD6-4BA5-BE9B-F5C478EC6801}" destId="{688ED29E-1EE6-9F45-AA08-D4A781A7777A}" srcOrd="3" destOrd="0" parTransId="{2767AF4C-D0A0-BD45-BA69-5DFA06A2A8D0}" sibTransId="{2CA8EBF3-0584-8646-9A88-F58FC5181841}"/>
    <dgm:cxn modelId="{D83D0557-2B72-8C42-9F18-145837BC7B37}" type="presOf" srcId="{1FE8EDD7-8F36-8443-8846-42BE1CBB2CDF}" destId="{1783E77B-E8CE-624A-804E-41C4704A1CB4}" srcOrd="0" destOrd="0" presId="urn:microsoft.com/office/officeart/2005/8/layout/process3"/>
    <dgm:cxn modelId="{BFEBA479-0F11-DE49-9842-F133DB23CE14}" type="presOf" srcId="{2F8D3D4C-947C-1744-AF8A-6835A77231A5}" destId="{1783E77B-E8CE-624A-804E-41C4704A1CB4}" srcOrd="0" destOrd="1" presId="urn:microsoft.com/office/officeart/2005/8/layout/process3"/>
    <dgm:cxn modelId="{85FD7A7D-4F24-6E4A-B497-7C52F19F4579}" type="presOf" srcId="{FA36747E-559C-43F1-9B28-A3643309D82D}" destId="{E9F21858-AB85-284C-AEFD-DC063DEBE5D6}" srcOrd="1" destOrd="0" presId="urn:microsoft.com/office/officeart/2005/8/layout/process3"/>
    <dgm:cxn modelId="{7F609C7F-D233-5043-90AC-2F5993791B95}" type="presOf" srcId="{E42304C3-A3D0-4518-896B-4AA6246BF707}" destId="{70BB3512-7115-F746-8EEE-8C86FB1FB332}" srcOrd="1" destOrd="0" presId="urn:microsoft.com/office/officeart/2005/8/layout/process3"/>
    <dgm:cxn modelId="{C70E6480-4F49-594C-9904-0369D532ECB8}" type="presOf" srcId="{F1DDD7A5-D999-49B3-947B-660AB2BD98BC}" destId="{B94B2B72-38CF-1E40-AAAA-669882FA3910}" srcOrd="1" destOrd="0" presId="urn:microsoft.com/office/officeart/2005/8/layout/process3"/>
    <dgm:cxn modelId="{3419AE84-5B28-2048-A55A-99B26272F812}" type="presOf" srcId="{A265C4FA-2CB2-BC44-84F3-2B523D162161}" destId="{420B1E11-188B-874C-AD3F-3BE3C31DA504}" srcOrd="0" destOrd="1" presId="urn:microsoft.com/office/officeart/2005/8/layout/process3"/>
    <dgm:cxn modelId="{5CE00A85-063E-B140-A58D-863A6925422A}" srcId="{FA114A3B-2261-46BF-AC2F-D7A6E413F4D7}" destId="{394BD38C-4996-AB47-BCF8-B4FD916E13D7}" srcOrd="0" destOrd="0" parTransId="{CF6962E0-5274-534C-9665-2F04B1636892}" sibTransId="{D401CB1E-8579-2F45-A796-9B106AD74100}"/>
    <dgm:cxn modelId="{7CB8878C-BDD1-7F42-A329-A01F0B8A4AA0}" srcId="{A59B3E9E-7A42-416A-A7C2-05305D2E1CAC}" destId="{2F8D3D4C-947C-1744-AF8A-6835A77231A5}" srcOrd="1" destOrd="0" parTransId="{9E0914A0-9833-064D-8144-8CA109B2EED2}" sibTransId="{C143A64B-61D7-4148-B3C3-6A80B23D3FCC}"/>
    <dgm:cxn modelId="{ECA22B8F-37A0-AF44-BB04-D62BA594B59B}" type="presOf" srcId="{F48CB480-3DAC-E14C-927C-E88070336C78}" destId="{95ED8653-7CE5-794E-8E9B-BA25030C97D4}" srcOrd="0" destOrd="5" presId="urn:microsoft.com/office/officeart/2005/8/layout/process3"/>
    <dgm:cxn modelId="{E83A4593-B512-A94E-A146-865282EF1ECD}" type="presOf" srcId="{85B0F2E3-7E2E-4644-97AD-6730B1739780}" destId="{B34C2835-400F-C34A-8A06-2E3F49CA38CD}" srcOrd="0" destOrd="6" presId="urn:microsoft.com/office/officeart/2005/8/layout/process3"/>
    <dgm:cxn modelId="{5B482E94-50F5-D84C-94F1-1C0896D94AA5}" srcId="{A59B3E9E-7A42-416A-A7C2-05305D2E1CAC}" destId="{FAC8B990-CEC6-B240-85E6-93E8CAF3403D}" srcOrd="2" destOrd="0" parTransId="{B03DBA15-EB1A-EA4B-86BC-2D0EF4CB894D}" sibTransId="{6ABA6FB1-5B6B-3F43-A6EB-096CD32E4EF3}"/>
    <dgm:cxn modelId="{E965A295-1362-5F48-9738-5B78716AA6A9}" srcId="{FA36747E-559C-43F1-9B28-A3643309D82D}" destId="{8202CD4F-382A-204E-8B11-BBB8EDA0D66A}" srcOrd="4" destOrd="0" parTransId="{B44551FB-E98A-884C-9542-133D89A114E1}" sibTransId="{47005137-480A-A14C-8A9D-67CC30899399}"/>
    <dgm:cxn modelId="{FCBCC396-C302-DF49-BAD7-F34029E5BB27}" type="presOf" srcId="{DBF63CCF-C04B-D144-AB27-6AB5BA3DDCB0}" destId="{95ED8653-7CE5-794E-8E9B-BA25030C97D4}" srcOrd="0" destOrd="0" presId="urn:microsoft.com/office/officeart/2005/8/layout/process3"/>
    <dgm:cxn modelId="{F42EE796-4B5A-B749-A48B-1B659678CB25}" srcId="{8122E08E-19B0-4EE2-9CB2-0596E105BD8D}" destId="{87C343CE-659D-F241-ACDC-E73FF31888C1}" srcOrd="2" destOrd="0" parTransId="{304DA89E-3974-A64C-989B-FB8341289AED}" sibTransId="{EB5F81AB-746F-6E43-877B-7DE3B8A0A16F}"/>
    <dgm:cxn modelId="{12183298-AD38-9049-A7BA-24D5147D6828}" type="presOf" srcId="{8122E08E-19B0-4EE2-9CB2-0596E105BD8D}" destId="{05C09151-0CCD-6744-89D1-92F53021DD3E}" srcOrd="0" destOrd="0" presId="urn:microsoft.com/office/officeart/2005/8/layout/process3"/>
    <dgm:cxn modelId="{7725D398-B8C7-3A49-BB86-6FD55A53464B}" srcId="{FA36747E-559C-43F1-9B28-A3643309D82D}" destId="{F4AADCAA-043A-234C-A1F6-81B07E4F7929}" srcOrd="2" destOrd="0" parTransId="{17AE59B0-6C94-5847-856E-BCE0F9D2ADB5}" sibTransId="{540D228A-2DC0-5945-84EA-23F9CC855CF6}"/>
    <dgm:cxn modelId="{D8A54999-42B0-734B-A097-CB6603936759}" type="presOf" srcId="{B32C0ED4-F0EE-48A5-B255-129692D15AD1}" destId="{2FD73E2A-B03F-A348-8B8F-D7C25A0DFCC7}" srcOrd="0" destOrd="0" presId="urn:microsoft.com/office/officeart/2005/8/layout/process3"/>
    <dgm:cxn modelId="{A1D7349C-E5D2-5643-B368-F4B746E0EB4D}" type="presOf" srcId="{F4AADCAA-043A-234C-A1F6-81B07E4F7929}" destId="{95ED8653-7CE5-794E-8E9B-BA25030C97D4}" srcOrd="0" destOrd="2" presId="urn:microsoft.com/office/officeart/2005/8/layout/process3"/>
    <dgm:cxn modelId="{966B229F-8F21-0A47-8FA6-22B6A8D17100}" type="presOf" srcId="{F7466696-958F-024A-9B7D-A468611472AE}" destId="{338B2FAE-1857-804E-AEB7-4B0D05CD9C8D}" srcOrd="0" destOrd="4" presId="urn:microsoft.com/office/officeart/2005/8/layout/process3"/>
    <dgm:cxn modelId="{DB3721A1-1B6F-8A4F-BB82-097754FDB39E}" type="presOf" srcId="{13BC9972-8DC5-0D4F-B0FA-A07ABD5336D0}" destId="{338B2FAE-1857-804E-AEB7-4B0D05CD9C8D}" srcOrd="0" destOrd="2" presId="urn:microsoft.com/office/officeart/2005/8/layout/process3"/>
    <dgm:cxn modelId="{17C67EA2-BFD6-4D4B-A8C4-61DE704CD67C}" srcId="{FA36747E-559C-43F1-9B28-A3643309D82D}" destId="{BC484681-76F8-BD44-82FC-0F81D1ED529A}" srcOrd="1" destOrd="0" parTransId="{0B069AF2-A4B1-D24F-AECC-086540372528}" sibTransId="{7EA62725-75E3-2642-B177-D9B1394DA19B}"/>
    <dgm:cxn modelId="{939358A9-A190-5D49-ADEC-2973FB2E39F7}" srcId="{FA114A3B-2261-46BF-AC2F-D7A6E413F4D7}" destId="{F7466696-958F-024A-9B7D-A468611472AE}" srcOrd="4" destOrd="0" parTransId="{71F0C8CF-A2FA-0F49-AEEB-BF0AF3CBB709}" sibTransId="{953AED19-0E53-A648-976C-5654CBD58B85}"/>
    <dgm:cxn modelId="{63E6C5AB-C917-F04A-B919-FBD482C71C1B}" type="presOf" srcId="{A4F62466-CCD6-4BA5-BE9B-F5C478EC6801}" destId="{BCFDE0EA-B3F3-DF43-ADF9-27E70D6DFD60}" srcOrd="0" destOrd="0" presId="urn:microsoft.com/office/officeart/2005/8/layout/process3"/>
    <dgm:cxn modelId="{F810DAAC-E917-AA40-B600-3B2209A0EB6D}" type="presOf" srcId="{E42304C3-A3D0-4518-896B-4AA6246BF707}" destId="{83F1257B-6FEF-D648-9BCE-99634D0868EF}" srcOrd="0" destOrd="0" presId="urn:microsoft.com/office/officeart/2005/8/layout/process3"/>
    <dgm:cxn modelId="{10FE8DB3-78E4-284D-A2DB-133F675A97D8}" srcId="{A4F62466-CCD6-4BA5-BE9B-F5C478EC6801}" destId="{9308F3EC-2855-6146-A7A4-E9542E2F84F5}" srcOrd="0" destOrd="0" parTransId="{10EF8267-5839-FB45-9BFB-444A9D548F89}" sibTransId="{AF0935D3-37F8-624B-812F-AF64DB53DED6}"/>
    <dgm:cxn modelId="{33B0EDB3-A17A-F346-AF61-9059DD3EAE1F}" type="presOf" srcId="{D7F48754-D234-EE4A-984C-6FA922B853B3}" destId="{420B1E11-188B-874C-AD3F-3BE3C31DA504}" srcOrd="0" destOrd="2" presId="urn:microsoft.com/office/officeart/2005/8/layout/process3"/>
    <dgm:cxn modelId="{9D9C36B4-75D7-7746-ABCE-A53367559FFA}" srcId="{A59B3E9E-7A42-416A-A7C2-05305D2E1CAC}" destId="{03C0BAB6-6444-5C47-866F-70E4C04101DC}" srcOrd="3" destOrd="0" parTransId="{60260E00-75A0-E54F-87BB-D7F7663039E2}" sibTransId="{0002971F-0024-DF48-AB09-5D10B90CFBCD}"/>
    <dgm:cxn modelId="{03A351BD-947B-0C4C-AD49-B0B0779CF928}" type="presOf" srcId="{86CCDF60-045D-4E9E-9A35-17306E38C7A0}" destId="{45CAB236-F6A0-4B47-8862-10A23783B3F4}" srcOrd="1" destOrd="0" presId="urn:microsoft.com/office/officeart/2005/8/layout/process3"/>
    <dgm:cxn modelId="{4B7918BE-F41D-884A-8A40-891AC8062E4C}" srcId="{FA114A3B-2261-46BF-AC2F-D7A6E413F4D7}" destId="{5AB687FF-80FE-6448-8950-1DAA0514C78A}" srcOrd="1" destOrd="0" parTransId="{3E544228-1350-A249-9889-5134F19024A9}" sibTransId="{AAAFD011-D246-754E-A763-D763F235F61E}"/>
    <dgm:cxn modelId="{245D05C8-32C2-D248-9873-9937FB12186E}" type="presOf" srcId="{FA36747E-559C-43F1-9B28-A3643309D82D}" destId="{A529330D-C7B5-334D-9318-B8B760D0942C}" srcOrd="0" destOrd="0" presId="urn:microsoft.com/office/officeart/2005/8/layout/process3"/>
    <dgm:cxn modelId="{C4124FCB-4739-2645-9682-A9E2C56E2AB3}" type="presOf" srcId="{F6F9EFA4-32E3-8546-8FA4-FDB4FA8A9336}" destId="{B34C2835-400F-C34A-8A06-2E3F49CA38CD}" srcOrd="0" destOrd="3" presId="urn:microsoft.com/office/officeart/2005/8/layout/process3"/>
    <dgm:cxn modelId="{A6321ED0-4967-184D-9534-BD60BA8D840A}" srcId="{A4F62466-CCD6-4BA5-BE9B-F5C478EC6801}" destId="{D7F48754-D234-EE4A-984C-6FA922B853B3}" srcOrd="2" destOrd="0" parTransId="{299AC04B-AD93-504F-8D28-B92FB8D6E8F4}" sibTransId="{81F69028-B959-5146-867F-924CEFB7B1B8}"/>
    <dgm:cxn modelId="{E10CB1D0-0167-0B49-B73B-8CF145C79AF9}" type="presOf" srcId="{FA114A3B-2261-46BF-AC2F-D7A6E413F4D7}" destId="{71D2F26A-A62A-C444-B9D2-7D9EA8D6E795}" srcOrd="1" destOrd="0" presId="urn:microsoft.com/office/officeart/2005/8/layout/process3"/>
    <dgm:cxn modelId="{A96553D3-CD5C-6045-B2EB-6C29906070CC}" srcId="{8122E08E-19B0-4EE2-9CB2-0596E105BD8D}" destId="{85B0F2E3-7E2E-4644-97AD-6730B1739780}" srcOrd="6" destOrd="0" parTransId="{3D367A82-DA7D-B844-87AA-AE2A7EE2A72C}" sibTransId="{622D5500-83E0-B843-A9F1-37B668CA06DA}"/>
    <dgm:cxn modelId="{2868B6D5-CEE9-7946-BFD8-36D0843446BC}" srcId="{8122E08E-19B0-4EE2-9CB2-0596E105BD8D}" destId="{FAED45C5-8B23-0F4E-A2FD-C1BC245BBA7B}" srcOrd="4" destOrd="0" parTransId="{32159C19-2306-7A45-8BFA-AD434A9348C3}" sibTransId="{3A93CCB6-D078-0A43-9B56-A034BBFB2C76}"/>
    <dgm:cxn modelId="{F49E3BD7-1E58-924F-8BFE-556E50C750EF}" type="presOf" srcId="{5AB687FF-80FE-6448-8950-1DAA0514C78A}" destId="{338B2FAE-1857-804E-AEB7-4B0D05CD9C8D}" srcOrd="0" destOrd="1" presId="urn:microsoft.com/office/officeart/2005/8/layout/process3"/>
    <dgm:cxn modelId="{D79D7CDB-D22D-2D48-AF7B-C47D596ED93D}" type="presOf" srcId="{FAED45C5-8B23-0F4E-A2FD-C1BC245BBA7B}" destId="{B34C2835-400F-C34A-8A06-2E3F49CA38CD}" srcOrd="0" destOrd="4" presId="urn:microsoft.com/office/officeart/2005/8/layout/process3"/>
    <dgm:cxn modelId="{E0CA11E1-8B69-C240-8AE3-B289BCE2B12C}" type="presOf" srcId="{5C6C744D-43FD-40B5-80EF-02FC7F88D281}" destId="{96F60FDE-755A-2D48-AF8A-887320A1D138}" srcOrd="1" destOrd="0" presId="urn:microsoft.com/office/officeart/2005/8/layout/process3"/>
    <dgm:cxn modelId="{D86963E5-0A4E-5442-8EF4-E41B9122AA3A}" srcId="{FA36747E-559C-43F1-9B28-A3643309D82D}" destId="{CF7827E6-9B5F-6846-8670-75045BF28604}" srcOrd="3" destOrd="0" parTransId="{A45F3ED1-CB56-BD43-8A16-61776737B4A0}" sibTransId="{67217483-803E-B146-BC33-8377B964AC55}"/>
    <dgm:cxn modelId="{6C856CE8-E3A6-5749-B41A-573E89EC3207}" type="presOf" srcId="{8202CD4F-382A-204E-8B11-BBB8EDA0D66A}" destId="{95ED8653-7CE5-794E-8E9B-BA25030C97D4}" srcOrd="0" destOrd="4" presId="urn:microsoft.com/office/officeart/2005/8/layout/process3"/>
    <dgm:cxn modelId="{1076BBE9-F68B-164D-BD89-78D05EC859A8}" srcId="{FA36747E-559C-43F1-9B28-A3643309D82D}" destId="{DBF63CCF-C04B-D144-AB27-6AB5BA3DDCB0}" srcOrd="0" destOrd="0" parTransId="{CDEDEA61-2503-4941-9ECB-4F75FA2F4B87}" sibTransId="{2052E2C6-9DA9-FA40-8EAC-D698223E450D}"/>
    <dgm:cxn modelId="{9DD26BEA-12AF-E741-AE20-AB5BAFDFF358}" type="presOf" srcId="{97AECEF5-A90D-5D43-BD42-5FD37CE36E38}" destId="{B34C2835-400F-C34A-8A06-2E3F49CA38CD}" srcOrd="0" destOrd="0" presId="urn:microsoft.com/office/officeart/2005/8/layout/process3"/>
    <dgm:cxn modelId="{85E5A4ED-F84A-FF43-AC8D-095AC3079B1D}" type="presOf" srcId="{A4F62466-CCD6-4BA5-BE9B-F5C478EC6801}" destId="{20890B08-3401-3E42-882E-B073C342A528}" srcOrd="1" destOrd="0" presId="urn:microsoft.com/office/officeart/2005/8/layout/process3"/>
    <dgm:cxn modelId="{2E94E6F0-227F-4BD8-8075-3EB609E64604}" srcId="{B32C0ED4-F0EE-48A5-B255-129692D15AD1}" destId="{FA114A3B-2261-46BF-AC2F-D7A6E413F4D7}" srcOrd="3" destOrd="0" parTransId="{450F58A9-D1F4-46CA-81B3-500340E23BA2}" sibTransId="{86CCDF60-045D-4E9E-9A35-17306E38C7A0}"/>
    <dgm:cxn modelId="{A41F4EF3-EAF1-CF4B-B41E-397A680E8929}" type="presOf" srcId="{BC484681-76F8-BD44-82FC-0F81D1ED529A}" destId="{95ED8653-7CE5-794E-8E9B-BA25030C97D4}" srcOrd="0" destOrd="1" presId="urn:microsoft.com/office/officeart/2005/8/layout/process3"/>
    <dgm:cxn modelId="{EA8278F3-24D6-D246-A2BA-4DABBE3404A0}" srcId="{A4F62466-CCD6-4BA5-BE9B-F5C478EC6801}" destId="{A265C4FA-2CB2-BC44-84F3-2B523D162161}" srcOrd="1" destOrd="0" parTransId="{D52915FF-15DD-4F4B-8F1D-F2638887B356}" sibTransId="{4652C7A5-E3EE-9A41-818B-1614D53F177C}"/>
    <dgm:cxn modelId="{4307C7F7-19FA-A44B-80FD-63708981F333}" srcId="{8122E08E-19B0-4EE2-9CB2-0596E105BD8D}" destId="{2035D3A4-E7E2-3E48-AF15-96682DBDB96C}" srcOrd="1" destOrd="0" parTransId="{53627E99-86D3-FE4C-A444-DE84B9365230}" sibTransId="{47D5E9D2-2AE3-0A4F-A972-74CEAA79578D}"/>
    <dgm:cxn modelId="{0B131185-BAFC-7049-B529-A871859F1A36}" type="presParOf" srcId="{2FD73E2A-B03F-A348-8B8F-D7C25A0DFCC7}" destId="{0838BB60-671C-B446-ABCF-5D9D68430815}" srcOrd="0" destOrd="0" presId="urn:microsoft.com/office/officeart/2005/8/layout/process3"/>
    <dgm:cxn modelId="{EAAE941F-274F-584F-8F44-A3849CFAEC20}" type="presParOf" srcId="{0838BB60-671C-B446-ABCF-5D9D68430815}" destId="{3984FC29-00A9-8B4A-A7C7-61CDD6746E55}" srcOrd="0" destOrd="0" presId="urn:microsoft.com/office/officeart/2005/8/layout/process3"/>
    <dgm:cxn modelId="{7EDCF9BC-1B43-8C49-8DA8-3653A5D725C7}" type="presParOf" srcId="{0838BB60-671C-B446-ABCF-5D9D68430815}" destId="{C84CA971-788A-654D-9E84-49BB5428452C}" srcOrd="1" destOrd="0" presId="urn:microsoft.com/office/officeart/2005/8/layout/process3"/>
    <dgm:cxn modelId="{2CE2852B-1B60-A844-80F5-F0BF4785346E}" type="presParOf" srcId="{0838BB60-671C-B446-ABCF-5D9D68430815}" destId="{1783E77B-E8CE-624A-804E-41C4704A1CB4}" srcOrd="2" destOrd="0" presId="urn:microsoft.com/office/officeart/2005/8/layout/process3"/>
    <dgm:cxn modelId="{9C93430E-0695-FF4E-9483-75D13CE8F32D}" type="presParOf" srcId="{2FD73E2A-B03F-A348-8B8F-D7C25A0DFCC7}" destId="{A1739C03-1CEB-6949-9E34-E8F846F54094}" srcOrd="1" destOrd="0" presId="urn:microsoft.com/office/officeart/2005/8/layout/process3"/>
    <dgm:cxn modelId="{B06E7CC1-3F05-E14D-B51C-2E225B9C1AA5}" type="presParOf" srcId="{A1739C03-1CEB-6949-9E34-E8F846F54094}" destId="{96F60FDE-755A-2D48-AF8A-887320A1D138}" srcOrd="0" destOrd="0" presId="urn:microsoft.com/office/officeart/2005/8/layout/process3"/>
    <dgm:cxn modelId="{C061D68D-162E-8B41-9524-B6922CF1EBB5}" type="presParOf" srcId="{2FD73E2A-B03F-A348-8B8F-D7C25A0DFCC7}" destId="{3AB162A5-D530-C749-8BDB-3FAD35E2A429}" srcOrd="2" destOrd="0" presId="urn:microsoft.com/office/officeart/2005/8/layout/process3"/>
    <dgm:cxn modelId="{FBE89819-8CCF-1945-8018-5AD4D398A190}" type="presParOf" srcId="{3AB162A5-D530-C749-8BDB-3FAD35E2A429}" destId="{05C09151-0CCD-6744-89D1-92F53021DD3E}" srcOrd="0" destOrd="0" presId="urn:microsoft.com/office/officeart/2005/8/layout/process3"/>
    <dgm:cxn modelId="{8120D243-631E-B140-B3A7-A495BCA247AE}" type="presParOf" srcId="{3AB162A5-D530-C749-8BDB-3FAD35E2A429}" destId="{09AE7A19-92D1-1943-9356-E47F6BFA81D2}" srcOrd="1" destOrd="0" presId="urn:microsoft.com/office/officeart/2005/8/layout/process3"/>
    <dgm:cxn modelId="{D755A754-9C99-1D43-8C2A-DB2D70011AA2}" type="presParOf" srcId="{3AB162A5-D530-C749-8BDB-3FAD35E2A429}" destId="{B34C2835-400F-C34A-8A06-2E3F49CA38CD}" srcOrd="2" destOrd="0" presId="urn:microsoft.com/office/officeart/2005/8/layout/process3"/>
    <dgm:cxn modelId="{D68CA050-0ED0-C441-96BE-919456DA59D2}" type="presParOf" srcId="{2FD73E2A-B03F-A348-8B8F-D7C25A0DFCC7}" destId="{F9D884A9-23EF-454B-B7E6-8B6445473C67}" srcOrd="3" destOrd="0" presId="urn:microsoft.com/office/officeart/2005/8/layout/process3"/>
    <dgm:cxn modelId="{B5668AE0-B4D4-114A-BEAD-A30AC17BA2A9}" type="presParOf" srcId="{F9D884A9-23EF-454B-B7E6-8B6445473C67}" destId="{B94B2B72-38CF-1E40-AAAA-669882FA3910}" srcOrd="0" destOrd="0" presId="urn:microsoft.com/office/officeart/2005/8/layout/process3"/>
    <dgm:cxn modelId="{EA4AE147-1C0E-F840-9D55-735B2E183286}" type="presParOf" srcId="{2FD73E2A-B03F-A348-8B8F-D7C25A0DFCC7}" destId="{C361CDD3-2832-0046-A309-8CA26B8D001C}" srcOrd="4" destOrd="0" presId="urn:microsoft.com/office/officeart/2005/8/layout/process3"/>
    <dgm:cxn modelId="{18D00D88-7D82-6E43-84B0-DAAD7D2AF45F}" type="presParOf" srcId="{C361CDD3-2832-0046-A309-8CA26B8D001C}" destId="{BCFDE0EA-B3F3-DF43-ADF9-27E70D6DFD60}" srcOrd="0" destOrd="0" presId="urn:microsoft.com/office/officeart/2005/8/layout/process3"/>
    <dgm:cxn modelId="{A03430EC-9351-E145-AF70-5B6C7EE89B0A}" type="presParOf" srcId="{C361CDD3-2832-0046-A309-8CA26B8D001C}" destId="{20890B08-3401-3E42-882E-B073C342A528}" srcOrd="1" destOrd="0" presId="urn:microsoft.com/office/officeart/2005/8/layout/process3"/>
    <dgm:cxn modelId="{F5A666B7-B8FA-2846-87D5-41374ACCC5A5}" type="presParOf" srcId="{C361CDD3-2832-0046-A309-8CA26B8D001C}" destId="{420B1E11-188B-874C-AD3F-3BE3C31DA504}" srcOrd="2" destOrd="0" presId="urn:microsoft.com/office/officeart/2005/8/layout/process3"/>
    <dgm:cxn modelId="{CF58B75E-ED19-FE4E-87BE-BDC1B3AD6030}" type="presParOf" srcId="{2FD73E2A-B03F-A348-8B8F-D7C25A0DFCC7}" destId="{83F1257B-6FEF-D648-9BCE-99634D0868EF}" srcOrd="5" destOrd="0" presId="urn:microsoft.com/office/officeart/2005/8/layout/process3"/>
    <dgm:cxn modelId="{CCF0BAC9-8ED6-2645-B4FC-5E863667AA14}" type="presParOf" srcId="{83F1257B-6FEF-D648-9BCE-99634D0868EF}" destId="{70BB3512-7115-F746-8EEE-8C86FB1FB332}" srcOrd="0" destOrd="0" presId="urn:microsoft.com/office/officeart/2005/8/layout/process3"/>
    <dgm:cxn modelId="{EBF4C891-99EF-4344-80E6-85C981E8455B}" type="presParOf" srcId="{2FD73E2A-B03F-A348-8B8F-D7C25A0DFCC7}" destId="{E42ABE1B-FBCB-1A4D-B317-E830D756E326}" srcOrd="6" destOrd="0" presId="urn:microsoft.com/office/officeart/2005/8/layout/process3"/>
    <dgm:cxn modelId="{B1439A3D-B270-4C4F-813A-CC6E3D4009EF}" type="presParOf" srcId="{E42ABE1B-FBCB-1A4D-B317-E830D756E326}" destId="{16BB6622-6ACC-5E43-964A-47FF370A2B91}" srcOrd="0" destOrd="0" presId="urn:microsoft.com/office/officeart/2005/8/layout/process3"/>
    <dgm:cxn modelId="{2ED4CB9D-22E6-BD48-8746-3C822AB90991}" type="presParOf" srcId="{E42ABE1B-FBCB-1A4D-B317-E830D756E326}" destId="{71D2F26A-A62A-C444-B9D2-7D9EA8D6E795}" srcOrd="1" destOrd="0" presId="urn:microsoft.com/office/officeart/2005/8/layout/process3"/>
    <dgm:cxn modelId="{57826C9D-ECCF-E14B-B125-F5881A87A886}" type="presParOf" srcId="{E42ABE1B-FBCB-1A4D-B317-E830D756E326}" destId="{338B2FAE-1857-804E-AEB7-4B0D05CD9C8D}" srcOrd="2" destOrd="0" presId="urn:microsoft.com/office/officeart/2005/8/layout/process3"/>
    <dgm:cxn modelId="{C49CFBB8-F0B2-204B-A6E3-76262EBFBD65}" type="presParOf" srcId="{2FD73E2A-B03F-A348-8B8F-D7C25A0DFCC7}" destId="{5CB6B5DB-3CA8-5F4F-BB9B-92EDEFC476B0}" srcOrd="7" destOrd="0" presId="urn:microsoft.com/office/officeart/2005/8/layout/process3"/>
    <dgm:cxn modelId="{A8689E9D-41A8-D443-B31E-59ECB5165387}" type="presParOf" srcId="{5CB6B5DB-3CA8-5F4F-BB9B-92EDEFC476B0}" destId="{45CAB236-F6A0-4B47-8862-10A23783B3F4}" srcOrd="0" destOrd="0" presId="urn:microsoft.com/office/officeart/2005/8/layout/process3"/>
    <dgm:cxn modelId="{1FF2BEB6-0971-0447-B526-A72A3231575A}" type="presParOf" srcId="{2FD73E2A-B03F-A348-8B8F-D7C25A0DFCC7}" destId="{28EBA220-C81C-F14F-8FCA-314E25219405}" srcOrd="8" destOrd="0" presId="urn:microsoft.com/office/officeart/2005/8/layout/process3"/>
    <dgm:cxn modelId="{2D5E6C8E-0764-5141-82BD-903DC884A590}" type="presParOf" srcId="{28EBA220-C81C-F14F-8FCA-314E25219405}" destId="{A529330D-C7B5-334D-9318-B8B760D0942C}" srcOrd="0" destOrd="0" presId="urn:microsoft.com/office/officeart/2005/8/layout/process3"/>
    <dgm:cxn modelId="{1F5F63C9-25FF-A643-A700-300C804EA1DC}" type="presParOf" srcId="{28EBA220-C81C-F14F-8FCA-314E25219405}" destId="{E9F21858-AB85-284C-AEFD-DC063DEBE5D6}" srcOrd="1" destOrd="0" presId="urn:microsoft.com/office/officeart/2005/8/layout/process3"/>
    <dgm:cxn modelId="{1FDD9840-4E81-374C-A3FE-1010EF741466}" type="presParOf" srcId="{28EBA220-C81C-F14F-8FCA-314E25219405}" destId="{95ED8653-7CE5-794E-8E9B-BA25030C97D4}" srcOrd="2" destOrd="0" presId="urn:microsoft.com/office/officeart/2005/8/layout/process3"/>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CA971-788A-654D-9E84-49BB5428452C}">
      <dsp:nvSpPr>
        <dsp:cNvPr id="0" name=""/>
        <dsp:cNvSpPr/>
      </dsp:nvSpPr>
      <dsp:spPr>
        <a:xfrm>
          <a:off x="45227" y="-390794"/>
          <a:ext cx="4279435" cy="1172382"/>
        </a:xfrm>
        <a:prstGeom prst="roundRect">
          <a:avLst>
            <a:gd name="adj" fmla="val 10000"/>
          </a:avLst>
        </a:prstGeom>
        <a:solidFill>
          <a:srgbClr val="FFE4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ysClr val="windowText" lastClr="000000"/>
              </a:solidFill>
              <a:latin typeface="Arial" panose="020B0604020202020204" pitchFamily="34" charset="0"/>
              <a:cs typeface="Arial" panose="020B0604020202020204" pitchFamily="34" charset="0"/>
            </a:rPr>
            <a:t>Week #1</a:t>
          </a:r>
        </a:p>
      </dsp:txBody>
      <dsp:txXfrm>
        <a:off x="45227" y="-390794"/>
        <a:ext cx="4279435" cy="781588"/>
      </dsp:txXfrm>
    </dsp:sp>
    <dsp:sp modelId="{1783E77B-E8CE-624A-804E-41C4704A1CB4}">
      <dsp:nvSpPr>
        <dsp:cNvPr id="0" name=""/>
        <dsp:cNvSpPr/>
      </dsp:nvSpPr>
      <dsp:spPr>
        <a:xfrm>
          <a:off x="754729" y="390794"/>
          <a:ext cx="4610321" cy="8632581"/>
        </a:xfrm>
        <a:prstGeom prst="roundRect">
          <a:avLst>
            <a:gd name="adj" fmla="val 10000"/>
          </a:avLst>
        </a:prstGeom>
        <a:solidFill>
          <a:schemeClr val="tx1">
            <a:alpha val="9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201168" tIns="201168" rIns="201168" bIns="201168" numCol="1" spcCol="1270" anchor="t"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High speed motor vehicle collision. He is ambulatory on scene.</a:t>
          </a:r>
        </a:p>
        <a:p>
          <a:pPr marL="285750" lvl="1" indent="-285750" algn="l" defTabSz="1333500">
            <a:lnSpc>
              <a:spcPct val="90000"/>
            </a:lnSpc>
            <a:spcBef>
              <a:spcPct val="0"/>
            </a:spcBef>
            <a:spcAft>
              <a:spcPct val="15000"/>
            </a:spcAft>
            <a:buChar char="•"/>
          </a:pPr>
          <a:endParaRPr lang="en-US" sz="3000" kern="1200" dirty="0">
            <a:solidFill>
              <a:schemeClr val="bg1"/>
            </a:solidFill>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Head and maxillofacial CTs are negative. </a:t>
          </a:r>
        </a:p>
        <a:p>
          <a:pPr marL="285750" lvl="1" indent="-285750" algn="l" defTabSz="1333500">
            <a:lnSpc>
              <a:spcPct val="90000"/>
            </a:lnSpc>
            <a:spcBef>
              <a:spcPct val="0"/>
            </a:spcBef>
            <a:spcAft>
              <a:spcPct val="15000"/>
            </a:spcAft>
            <a:buChar char="•"/>
          </a:pPr>
          <a:endParaRPr lang="en-US" sz="3000" kern="1200" dirty="0">
            <a:solidFill>
              <a:schemeClr val="bg1"/>
            </a:solidFill>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He complains of acute right knee pain. X-ray is negative for fracture and dislocation.</a:t>
          </a:r>
        </a:p>
      </dsp:txBody>
      <dsp:txXfrm>
        <a:off x="889761" y="525826"/>
        <a:ext cx="4340257" cy="8362517"/>
      </dsp:txXfrm>
    </dsp:sp>
    <dsp:sp modelId="{A1739C03-1CEB-6949-9E34-E8F846F54094}">
      <dsp:nvSpPr>
        <dsp:cNvPr id="0" name=""/>
        <dsp:cNvSpPr/>
      </dsp:nvSpPr>
      <dsp:spPr>
        <a:xfrm>
          <a:off x="5013959" y="-532207"/>
          <a:ext cx="1461308" cy="1064415"/>
        </a:xfrm>
        <a:prstGeom prst="rightArrow">
          <a:avLst>
            <a:gd name="adj1" fmla="val 60000"/>
            <a:gd name="adj2" fmla="val 50000"/>
          </a:avLst>
        </a:prstGeom>
        <a:solidFill>
          <a:srgbClr val="FFE437"/>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dirty="0"/>
        </a:p>
      </dsp:txBody>
      <dsp:txXfrm>
        <a:off x="5013959" y="-319324"/>
        <a:ext cx="1141984" cy="638649"/>
      </dsp:txXfrm>
    </dsp:sp>
    <dsp:sp modelId="{09AE7A19-92D1-1943-9356-E47F6BFA81D2}">
      <dsp:nvSpPr>
        <dsp:cNvPr id="0" name=""/>
        <dsp:cNvSpPr/>
      </dsp:nvSpPr>
      <dsp:spPr>
        <a:xfrm>
          <a:off x="7081849" y="-390794"/>
          <a:ext cx="4279435" cy="1172382"/>
        </a:xfrm>
        <a:prstGeom prst="roundRect">
          <a:avLst>
            <a:gd name="adj" fmla="val 10000"/>
          </a:avLst>
        </a:prstGeom>
        <a:solidFill>
          <a:srgbClr val="FFE4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ysClr val="windowText" lastClr="000000"/>
              </a:solidFill>
              <a:latin typeface="Arial" panose="020B0604020202020204" pitchFamily="34" charset="0"/>
              <a:cs typeface="Arial" panose="020B0604020202020204" pitchFamily="34" charset="0"/>
            </a:rPr>
            <a:t>Week #2</a:t>
          </a:r>
          <a:endParaRPr lang="en-US" sz="3200" b="1" kern="1200" dirty="0">
            <a:latin typeface="Arial" panose="020B0604020202020204" pitchFamily="34" charset="0"/>
            <a:cs typeface="Arial" panose="020B0604020202020204" pitchFamily="34" charset="0"/>
          </a:endParaRPr>
        </a:p>
      </dsp:txBody>
      <dsp:txXfrm>
        <a:off x="7081849" y="-390794"/>
        <a:ext cx="4279435" cy="781588"/>
      </dsp:txXfrm>
    </dsp:sp>
    <dsp:sp modelId="{B34C2835-400F-C34A-8A06-2E3F49CA38CD}">
      <dsp:nvSpPr>
        <dsp:cNvPr id="0" name=""/>
        <dsp:cNvSpPr/>
      </dsp:nvSpPr>
      <dsp:spPr>
        <a:xfrm>
          <a:off x="7787714" y="390794"/>
          <a:ext cx="4617596" cy="8632581"/>
        </a:xfrm>
        <a:prstGeom prst="roundRect">
          <a:avLst>
            <a:gd name="adj" fmla="val 10000"/>
          </a:avLst>
        </a:prstGeom>
        <a:solidFill>
          <a:schemeClr val="tx1">
            <a:alpha val="9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201168" tIns="201168" rIns="201168" bIns="201168" numCol="1" spcCol="1270" anchor="t"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PCP refers patient to sports medicine due to continued pain.</a:t>
          </a:r>
        </a:p>
        <a:p>
          <a:pPr marL="285750" lvl="1" indent="-285750" algn="l" defTabSz="1333500">
            <a:lnSpc>
              <a:spcPct val="90000"/>
            </a:lnSpc>
            <a:spcBef>
              <a:spcPct val="0"/>
            </a:spcBef>
            <a:spcAft>
              <a:spcPct val="15000"/>
            </a:spcAft>
            <a:buChar char="•"/>
          </a:pPr>
          <a:endParaRPr lang="en-US" sz="3000" kern="1200" dirty="0">
            <a:solidFill>
              <a:schemeClr val="bg1"/>
            </a:solidFill>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He has a palpable defect on exam and there is concern for possible quad tendon injury.</a:t>
          </a:r>
        </a:p>
        <a:p>
          <a:pPr marL="285750" lvl="1" indent="-285750" algn="l" defTabSz="1333500">
            <a:lnSpc>
              <a:spcPct val="90000"/>
            </a:lnSpc>
            <a:spcBef>
              <a:spcPct val="0"/>
            </a:spcBef>
            <a:spcAft>
              <a:spcPct val="15000"/>
            </a:spcAft>
            <a:buChar char="•"/>
          </a:pPr>
          <a:endParaRPr lang="en-US" sz="3000" kern="1200" dirty="0">
            <a:solidFill>
              <a:schemeClr val="bg1"/>
            </a:solidFill>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MRI demonstrates intact quad tendon. No other intraarticular pathology noted. </a:t>
          </a:r>
        </a:p>
        <a:p>
          <a:pPr marL="285750" lvl="1" indent="-285750" algn="l" defTabSz="1333500">
            <a:lnSpc>
              <a:spcPct val="90000"/>
            </a:lnSpc>
            <a:spcBef>
              <a:spcPct val="0"/>
            </a:spcBef>
            <a:spcAft>
              <a:spcPct val="15000"/>
            </a:spcAft>
            <a:buChar char="•"/>
          </a:pPr>
          <a:endParaRPr lang="en-US" sz="3000" kern="1200" dirty="0">
            <a:solidFill>
              <a:schemeClr val="bg1"/>
            </a:solidFill>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He is instructed to go to PT.</a:t>
          </a:r>
        </a:p>
      </dsp:txBody>
      <dsp:txXfrm>
        <a:off x="7922959" y="526039"/>
        <a:ext cx="4347106" cy="8362091"/>
      </dsp:txXfrm>
    </dsp:sp>
    <dsp:sp modelId="{F9D884A9-23EF-454B-B7E6-8B6445473C67}">
      <dsp:nvSpPr>
        <dsp:cNvPr id="0" name=""/>
        <dsp:cNvSpPr/>
      </dsp:nvSpPr>
      <dsp:spPr>
        <a:xfrm>
          <a:off x="12051491" y="-532207"/>
          <a:ext cx="1463236" cy="1064415"/>
        </a:xfrm>
        <a:prstGeom prst="rightArrow">
          <a:avLst>
            <a:gd name="adj1" fmla="val 60000"/>
            <a:gd name="adj2" fmla="val 50000"/>
          </a:avLst>
        </a:prstGeom>
        <a:solidFill>
          <a:srgbClr val="FFE437"/>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dirty="0"/>
        </a:p>
      </dsp:txBody>
      <dsp:txXfrm>
        <a:off x="12051491" y="-319324"/>
        <a:ext cx="1143912" cy="638649"/>
      </dsp:txXfrm>
    </dsp:sp>
    <dsp:sp modelId="{20890B08-3401-3E42-882E-B073C342A528}">
      <dsp:nvSpPr>
        <dsp:cNvPr id="0" name=""/>
        <dsp:cNvSpPr/>
      </dsp:nvSpPr>
      <dsp:spPr>
        <a:xfrm>
          <a:off x="14122109" y="-390794"/>
          <a:ext cx="4279435" cy="1172382"/>
        </a:xfrm>
        <a:prstGeom prst="roundRect">
          <a:avLst>
            <a:gd name="adj" fmla="val 10000"/>
          </a:avLst>
        </a:prstGeom>
        <a:solidFill>
          <a:srgbClr val="FFE4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ysClr val="windowText" lastClr="000000"/>
              </a:solidFill>
              <a:latin typeface="Arial" panose="020B0604020202020204" pitchFamily="34" charset="0"/>
              <a:cs typeface="Arial" panose="020B0604020202020204" pitchFamily="34" charset="0"/>
            </a:rPr>
            <a:t>Month #3   </a:t>
          </a:r>
          <a:endParaRPr lang="en-US" sz="3200" b="1" kern="1200" dirty="0">
            <a:latin typeface="Arial" panose="020B0604020202020204" pitchFamily="34" charset="0"/>
            <a:cs typeface="Arial" panose="020B0604020202020204" pitchFamily="34" charset="0"/>
          </a:endParaRPr>
        </a:p>
      </dsp:txBody>
      <dsp:txXfrm>
        <a:off x="14122109" y="-390794"/>
        <a:ext cx="4279435" cy="781588"/>
      </dsp:txXfrm>
    </dsp:sp>
    <dsp:sp modelId="{420B1E11-188B-874C-AD3F-3BE3C31DA504}">
      <dsp:nvSpPr>
        <dsp:cNvPr id="0" name=""/>
        <dsp:cNvSpPr/>
      </dsp:nvSpPr>
      <dsp:spPr>
        <a:xfrm>
          <a:off x="14820677" y="390794"/>
          <a:ext cx="4632189" cy="8632581"/>
        </a:xfrm>
        <a:prstGeom prst="roundRect">
          <a:avLst>
            <a:gd name="adj" fmla="val 10000"/>
          </a:avLst>
        </a:prstGeom>
        <a:solidFill>
          <a:schemeClr val="tx1">
            <a:alpha val="9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He returns to sports medicine with continued knee pain and intermittent swelling. He did not attend PT.</a:t>
          </a:r>
        </a:p>
        <a:p>
          <a:pPr marL="285750" lvl="1" indent="-285750" algn="l" defTabSz="1333500">
            <a:lnSpc>
              <a:spcPct val="90000"/>
            </a:lnSpc>
            <a:spcBef>
              <a:spcPct val="0"/>
            </a:spcBef>
            <a:spcAft>
              <a:spcPct val="15000"/>
            </a:spcAft>
            <a:buChar char="•"/>
          </a:pPr>
          <a:endParaRPr lang="en-US" sz="3000" kern="1200" dirty="0">
            <a:solidFill>
              <a:schemeClr val="bg1"/>
            </a:solidFill>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Point of care ultrasound shows a minimal amount of fluid in the pre-patellar bursa.</a:t>
          </a:r>
        </a:p>
        <a:p>
          <a:pPr marL="285750" lvl="1" indent="-285750" algn="l" defTabSz="1333500">
            <a:lnSpc>
              <a:spcPct val="90000"/>
            </a:lnSpc>
            <a:spcBef>
              <a:spcPct val="0"/>
            </a:spcBef>
            <a:spcAft>
              <a:spcPct val="15000"/>
            </a:spcAft>
            <a:buChar char="•"/>
          </a:pPr>
          <a:endParaRPr lang="en-US" sz="3000" kern="1200" dirty="0">
            <a:solidFill>
              <a:schemeClr val="bg1"/>
            </a:solidFill>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He is given a compression sleeve and is instructed to go to PT.</a:t>
          </a:r>
        </a:p>
      </dsp:txBody>
      <dsp:txXfrm>
        <a:off x="14956349" y="526466"/>
        <a:ext cx="4360845" cy="8361237"/>
      </dsp:txXfrm>
    </dsp:sp>
    <dsp:sp modelId="{83F1257B-6FEF-D648-9BCE-99634D0868EF}">
      <dsp:nvSpPr>
        <dsp:cNvPr id="0" name=""/>
        <dsp:cNvSpPr/>
      </dsp:nvSpPr>
      <dsp:spPr>
        <a:xfrm>
          <a:off x="19093575" y="-532207"/>
          <a:ext cx="1467103" cy="1064415"/>
        </a:xfrm>
        <a:prstGeom prst="rightArrow">
          <a:avLst>
            <a:gd name="adj1" fmla="val 60000"/>
            <a:gd name="adj2" fmla="val 50000"/>
          </a:avLst>
        </a:prstGeom>
        <a:solidFill>
          <a:srgbClr val="FFE437"/>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dirty="0"/>
        </a:p>
      </dsp:txBody>
      <dsp:txXfrm>
        <a:off x="19093575" y="-319324"/>
        <a:ext cx="1147779" cy="638649"/>
      </dsp:txXfrm>
    </dsp:sp>
    <dsp:sp modelId="{71D2F26A-A62A-C444-B9D2-7D9EA8D6E795}">
      <dsp:nvSpPr>
        <dsp:cNvPr id="0" name=""/>
        <dsp:cNvSpPr/>
      </dsp:nvSpPr>
      <dsp:spPr>
        <a:xfrm>
          <a:off x="21169665" y="-390794"/>
          <a:ext cx="4279435" cy="1172382"/>
        </a:xfrm>
        <a:prstGeom prst="roundRect">
          <a:avLst>
            <a:gd name="adj" fmla="val 10000"/>
          </a:avLst>
        </a:prstGeom>
        <a:solidFill>
          <a:srgbClr val="FFE4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ysClr val="windowText" lastClr="000000"/>
              </a:solidFill>
              <a:latin typeface="Arial" panose="020B0604020202020204" pitchFamily="34" charset="0"/>
              <a:cs typeface="Arial" panose="020B0604020202020204" pitchFamily="34" charset="0"/>
            </a:rPr>
            <a:t>Months #7 – #8</a:t>
          </a:r>
        </a:p>
      </dsp:txBody>
      <dsp:txXfrm>
        <a:off x="21169665" y="-390794"/>
        <a:ext cx="4279435" cy="781588"/>
      </dsp:txXfrm>
    </dsp:sp>
    <dsp:sp modelId="{338B2FAE-1857-804E-AEB7-4B0D05CD9C8D}">
      <dsp:nvSpPr>
        <dsp:cNvPr id="0" name=""/>
        <dsp:cNvSpPr/>
      </dsp:nvSpPr>
      <dsp:spPr>
        <a:xfrm>
          <a:off x="21864553" y="390794"/>
          <a:ext cx="4639550" cy="8632581"/>
        </a:xfrm>
        <a:prstGeom prst="roundRect">
          <a:avLst>
            <a:gd name="adj" fmla="val 10000"/>
          </a:avLst>
        </a:prstGeom>
        <a:solidFill>
          <a:schemeClr val="tx1">
            <a:alpha val="9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He presents to sports medicine. He stopped going to physical therapy due to knee swelling and pain. </a:t>
          </a:r>
        </a:p>
        <a:p>
          <a:pPr marL="285750" lvl="1" indent="-285750" algn="l" defTabSz="1333500">
            <a:lnSpc>
              <a:spcPct val="90000"/>
            </a:lnSpc>
            <a:spcBef>
              <a:spcPct val="0"/>
            </a:spcBef>
            <a:spcAft>
              <a:spcPct val="15000"/>
            </a:spcAft>
            <a:buChar char="•"/>
          </a:pPr>
          <a:endParaRPr lang="en-US" sz="3000" kern="1200" dirty="0">
            <a:solidFill>
              <a:schemeClr val="bg1"/>
            </a:solidFill>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A mobile body palpated on knee exam.</a:t>
          </a:r>
        </a:p>
        <a:p>
          <a:pPr marL="285750" lvl="1" indent="-285750" algn="l" defTabSz="1333500">
            <a:lnSpc>
              <a:spcPct val="90000"/>
            </a:lnSpc>
            <a:spcBef>
              <a:spcPct val="0"/>
            </a:spcBef>
            <a:spcAft>
              <a:spcPct val="15000"/>
            </a:spcAft>
            <a:buChar char="•"/>
          </a:pPr>
          <a:endParaRPr lang="en-US" sz="3000" kern="1200" dirty="0">
            <a:solidFill>
              <a:schemeClr val="bg1"/>
            </a:solidFill>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Diagnostic ultrasound shows spherical bodies consistent with calcified fat necrosis.</a:t>
          </a:r>
        </a:p>
      </dsp:txBody>
      <dsp:txXfrm>
        <a:off x="22000441" y="526682"/>
        <a:ext cx="4367774" cy="8360805"/>
      </dsp:txXfrm>
    </dsp:sp>
    <dsp:sp modelId="{5CB6B5DB-3CA8-5F4F-BB9B-92EDEFC476B0}">
      <dsp:nvSpPr>
        <dsp:cNvPr id="0" name=""/>
        <dsp:cNvSpPr/>
      </dsp:nvSpPr>
      <dsp:spPr>
        <a:xfrm>
          <a:off x="26142051" y="-532207"/>
          <a:ext cx="1469054" cy="1064415"/>
        </a:xfrm>
        <a:prstGeom prst="rightArrow">
          <a:avLst>
            <a:gd name="adj1" fmla="val 60000"/>
            <a:gd name="adj2" fmla="val 50000"/>
          </a:avLst>
        </a:prstGeom>
        <a:solidFill>
          <a:srgbClr val="FFE437"/>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dirty="0"/>
        </a:p>
      </dsp:txBody>
      <dsp:txXfrm>
        <a:off x="26142051" y="-319324"/>
        <a:ext cx="1149730" cy="638649"/>
      </dsp:txXfrm>
    </dsp:sp>
    <dsp:sp modelId="{E9F21858-AB85-284C-AEFD-DC063DEBE5D6}">
      <dsp:nvSpPr>
        <dsp:cNvPr id="0" name=""/>
        <dsp:cNvSpPr/>
      </dsp:nvSpPr>
      <dsp:spPr>
        <a:xfrm>
          <a:off x="28220902" y="-390794"/>
          <a:ext cx="4279435" cy="1172382"/>
        </a:xfrm>
        <a:prstGeom prst="roundRect">
          <a:avLst>
            <a:gd name="adj" fmla="val 10000"/>
          </a:avLst>
        </a:prstGeom>
        <a:solidFill>
          <a:srgbClr val="FFE437"/>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Arial" panose="020B0604020202020204" pitchFamily="34" charset="0"/>
              <a:cs typeface="Arial" panose="020B0604020202020204" pitchFamily="34" charset="0"/>
            </a:rPr>
            <a:t>Months #9 </a:t>
          </a:r>
          <a:r>
            <a:rPr lang="en-US" sz="3200" b="1" kern="1200" dirty="0">
              <a:solidFill>
                <a:sysClr val="windowText" lastClr="000000"/>
              </a:solidFill>
              <a:latin typeface="Arial" panose="020B0604020202020204" pitchFamily="34" charset="0"/>
              <a:cs typeface="Arial" panose="020B0604020202020204" pitchFamily="34" charset="0"/>
            </a:rPr>
            <a:t>– </a:t>
          </a:r>
          <a:r>
            <a:rPr lang="en-US" sz="3200" b="1" kern="1200" dirty="0">
              <a:solidFill>
                <a:schemeClr val="tx1"/>
              </a:solidFill>
              <a:latin typeface="Arial" panose="020B0604020202020204" pitchFamily="34" charset="0"/>
              <a:cs typeface="Arial" panose="020B0604020202020204" pitchFamily="34" charset="0"/>
            </a:rPr>
            <a:t>#10</a:t>
          </a:r>
        </a:p>
      </dsp:txBody>
      <dsp:txXfrm>
        <a:off x="28220902" y="-390794"/>
        <a:ext cx="4279435" cy="781588"/>
      </dsp:txXfrm>
    </dsp:sp>
    <dsp:sp modelId="{95ED8653-7CE5-794E-8E9B-BA25030C97D4}">
      <dsp:nvSpPr>
        <dsp:cNvPr id="0" name=""/>
        <dsp:cNvSpPr/>
      </dsp:nvSpPr>
      <dsp:spPr>
        <a:xfrm>
          <a:off x="28908408" y="390794"/>
          <a:ext cx="4654314" cy="8632581"/>
        </a:xfrm>
        <a:prstGeom prst="roundRect">
          <a:avLst>
            <a:gd name="adj" fmla="val 10000"/>
          </a:avLst>
        </a:prstGeom>
        <a:solidFill>
          <a:schemeClr val="tx1">
            <a:alpha val="90000"/>
          </a:schemeClr>
        </a:solidFill>
        <a:ln w="25400" cap="flat" cmpd="sng" algn="ctr">
          <a:solidFill>
            <a:srgbClr val="FFE437"/>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He elects to have plastic surgery excise the fat necrosis</a:t>
          </a:r>
        </a:p>
        <a:p>
          <a:pPr marL="285750" lvl="1" indent="-285750" algn="l" defTabSz="1333500">
            <a:lnSpc>
              <a:spcPct val="90000"/>
            </a:lnSpc>
            <a:spcBef>
              <a:spcPct val="0"/>
            </a:spcBef>
            <a:spcAft>
              <a:spcPct val="15000"/>
            </a:spcAft>
            <a:buChar char="•"/>
          </a:pPr>
          <a:endParaRPr lang="en-US" sz="3000" kern="1200" dirty="0">
            <a:solidFill>
              <a:schemeClr val="bg1"/>
            </a:solidFill>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Superficial firm fatty tissue was resected.</a:t>
          </a:r>
        </a:p>
        <a:p>
          <a:pPr marL="285750" lvl="1" indent="-285750" algn="l" defTabSz="1333500">
            <a:lnSpc>
              <a:spcPct val="90000"/>
            </a:lnSpc>
            <a:spcBef>
              <a:spcPct val="0"/>
            </a:spcBef>
            <a:spcAft>
              <a:spcPct val="15000"/>
            </a:spcAft>
            <a:buChar char="•"/>
          </a:pPr>
          <a:endParaRPr lang="en-US" sz="3000" kern="1200" dirty="0">
            <a:solidFill>
              <a:schemeClr val="bg1"/>
            </a:solidFill>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15000"/>
            </a:spcAft>
            <a:buChar char="•"/>
          </a:pPr>
          <a:r>
            <a:rPr lang="en-US" sz="3000" kern="1200" dirty="0">
              <a:solidFill>
                <a:schemeClr val="bg1"/>
              </a:solidFill>
              <a:latin typeface="Arial" panose="020B0604020202020204" pitchFamily="34" charset="0"/>
              <a:cs typeface="Arial" panose="020B0604020202020204" pitchFamily="34" charset="0"/>
            </a:rPr>
            <a:t>Multiple fatty bodies and deep firm fat necrosis were removed from within the </a:t>
          </a:r>
          <a:r>
            <a:rPr lang="en-US" sz="3000" b="0" kern="1200" dirty="0">
              <a:solidFill>
                <a:schemeClr val="bg1"/>
              </a:solidFill>
              <a:latin typeface="Arial" panose="020B0604020202020204" pitchFamily="34" charset="0"/>
              <a:cs typeface="Arial" panose="020B0604020202020204" pitchFamily="34" charset="0"/>
            </a:rPr>
            <a:t>Morel-Lavallée lesion.</a:t>
          </a:r>
          <a:endParaRPr lang="en-US" sz="3000" kern="1200" dirty="0">
            <a:solidFill>
              <a:schemeClr val="bg1"/>
            </a:solidFill>
            <a:latin typeface="Arial" panose="020B0604020202020204" pitchFamily="34" charset="0"/>
            <a:cs typeface="Arial" panose="020B0604020202020204" pitchFamily="34" charset="0"/>
          </a:endParaRPr>
        </a:p>
        <a:p>
          <a:pPr marL="285750" lvl="1" indent="-285750" algn="l" defTabSz="1244600">
            <a:lnSpc>
              <a:spcPct val="90000"/>
            </a:lnSpc>
            <a:spcBef>
              <a:spcPct val="0"/>
            </a:spcBef>
            <a:spcAft>
              <a:spcPct val="15000"/>
            </a:spcAft>
            <a:buChar char="•"/>
          </a:pPr>
          <a:endParaRPr lang="en-US" sz="2800" kern="1200" dirty="0">
            <a:solidFill>
              <a:schemeClr val="bg1"/>
            </a:solidFill>
            <a:latin typeface="Arial" pitchFamily="34" charset="0"/>
            <a:cs typeface="Arial" pitchFamily="34" charset="0"/>
          </a:endParaRPr>
        </a:p>
      </dsp:txBody>
      <dsp:txXfrm>
        <a:off x="29044728" y="527114"/>
        <a:ext cx="4381674" cy="83599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1930383"/>
            <a:ext cx="32644080" cy="8232140"/>
          </a:xfrm>
        </p:spPr>
        <p:txBody>
          <a:bodyPr/>
          <a:lstStyle/>
          <a:p>
            <a:r>
              <a:rPr lang="en-US"/>
              <a:t>Click to edit Master title style</a:t>
            </a:r>
          </a:p>
        </p:txBody>
      </p:sp>
      <p:sp>
        <p:nvSpPr>
          <p:cNvPr id="3" name="Subtitle 2"/>
          <p:cNvSpPr>
            <a:spLocks noGrp="1"/>
          </p:cNvSpPr>
          <p:nvPr>
            <p:ph type="subTitle" idx="1"/>
          </p:nvPr>
        </p:nvSpPr>
        <p:spPr>
          <a:xfrm>
            <a:off x="5760720" y="21762720"/>
            <a:ext cx="26883360" cy="9814560"/>
          </a:xfrm>
        </p:spPr>
        <p:txBody>
          <a:bodyPr/>
          <a:lstStyle>
            <a:lvl1pPr marL="0" indent="0" algn="ctr">
              <a:buNone/>
              <a:defRPr>
                <a:solidFill>
                  <a:schemeClr val="tx1">
                    <a:tint val="75000"/>
                  </a:schemeClr>
                </a:solidFill>
              </a:defRPr>
            </a:lvl1pPr>
            <a:lvl2pPr marL="2194554" indent="0" algn="ctr">
              <a:buNone/>
              <a:defRPr>
                <a:solidFill>
                  <a:schemeClr val="tx1">
                    <a:tint val="75000"/>
                  </a:schemeClr>
                </a:solidFill>
              </a:defRPr>
            </a:lvl2pPr>
            <a:lvl3pPr marL="4389109" indent="0" algn="ctr">
              <a:buNone/>
              <a:defRPr>
                <a:solidFill>
                  <a:schemeClr val="tx1">
                    <a:tint val="75000"/>
                  </a:schemeClr>
                </a:solidFill>
              </a:defRPr>
            </a:lvl3pPr>
            <a:lvl4pPr marL="6583663" indent="0" algn="ctr">
              <a:buNone/>
              <a:defRPr>
                <a:solidFill>
                  <a:schemeClr val="tx1">
                    <a:tint val="75000"/>
                  </a:schemeClr>
                </a:solidFill>
              </a:defRPr>
            </a:lvl4pPr>
            <a:lvl5pPr marL="8778217" indent="0" algn="ctr">
              <a:buNone/>
              <a:defRPr>
                <a:solidFill>
                  <a:schemeClr val="tx1">
                    <a:tint val="75000"/>
                  </a:schemeClr>
                </a:solidFill>
              </a:defRPr>
            </a:lvl5pPr>
            <a:lvl6pPr marL="10972771" indent="0" algn="ctr">
              <a:buNone/>
              <a:defRPr>
                <a:solidFill>
                  <a:schemeClr val="tx1">
                    <a:tint val="75000"/>
                  </a:schemeClr>
                </a:solidFill>
              </a:defRPr>
            </a:lvl6pPr>
            <a:lvl7pPr marL="13167326" indent="0" algn="ctr">
              <a:buNone/>
              <a:defRPr>
                <a:solidFill>
                  <a:schemeClr val="tx1">
                    <a:tint val="75000"/>
                  </a:schemeClr>
                </a:solidFill>
              </a:defRPr>
            </a:lvl7pPr>
            <a:lvl8pPr marL="15361880" indent="0" algn="ctr">
              <a:buNone/>
              <a:defRPr>
                <a:solidFill>
                  <a:schemeClr val="tx1">
                    <a:tint val="75000"/>
                  </a:schemeClr>
                </a:solidFill>
              </a:defRPr>
            </a:lvl8pPr>
            <a:lvl9pPr marL="175564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578EA8-FECC-4652-B2BD-E264A1CCB7F4}"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A8A21-9C6B-42F7-B300-092E2A54C1D8}" type="slidenum">
              <a:rPr lang="en-US" smtClean="0"/>
              <a:pPr/>
              <a:t>‹#›</a:t>
            </a:fld>
            <a:endParaRPr lang="en-US" dirty="0"/>
          </a:p>
        </p:txBody>
      </p:sp>
    </p:spTree>
    <p:extLst>
      <p:ext uri="{BB962C8B-B14F-4D97-AF65-F5344CB8AC3E}">
        <p14:creationId xmlns:p14="http://schemas.microsoft.com/office/powerpoint/2010/main" val="199801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78EA8-FECC-4652-B2BD-E264A1CCB7F4}"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A8A21-9C6B-42F7-B300-092E2A54C1D8}" type="slidenum">
              <a:rPr lang="en-US" smtClean="0"/>
              <a:pPr/>
              <a:t>‹#›</a:t>
            </a:fld>
            <a:endParaRPr lang="en-US" dirty="0"/>
          </a:p>
        </p:txBody>
      </p:sp>
    </p:spTree>
    <p:extLst>
      <p:ext uri="{BB962C8B-B14F-4D97-AF65-F5344CB8AC3E}">
        <p14:creationId xmlns:p14="http://schemas.microsoft.com/office/powerpoint/2010/main" val="40814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0042" y="9841233"/>
            <a:ext cx="41478516" cy="209723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14488" y="9841233"/>
            <a:ext cx="123795474" cy="209723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78EA8-FECC-4652-B2BD-E264A1CCB7F4}"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A8A21-9C6B-42F7-B300-092E2A54C1D8}" type="slidenum">
              <a:rPr lang="en-US" smtClean="0"/>
              <a:pPr/>
              <a:t>‹#›</a:t>
            </a:fld>
            <a:endParaRPr lang="en-US" dirty="0"/>
          </a:p>
        </p:txBody>
      </p:sp>
    </p:spTree>
    <p:extLst>
      <p:ext uri="{BB962C8B-B14F-4D97-AF65-F5344CB8AC3E}">
        <p14:creationId xmlns:p14="http://schemas.microsoft.com/office/powerpoint/2010/main" val="183092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78EA8-FECC-4652-B2BD-E264A1CCB7F4}"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A8A21-9C6B-42F7-B300-092E2A54C1D8}" type="slidenum">
              <a:rPr lang="en-US" smtClean="0"/>
              <a:pPr/>
              <a:t>‹#›</a:t>
            </a:fld>
            <a:endParaRPr lang="en-US" dirty="0"/>
          </a:p>
        </p:txBody>
      </p:sp>
    </p:spTree>
    <p:extLst>
      <p:ext uri="{BB962C8B-B14F-4D97-AF65-F5344CB8AC3E}">
        <p14:creationId xmlns:p14="http://schemas.microsoft.com/office/powerpoint/2010/main" val="189559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24678643"/>
            <a:ext cx="32644080" cy="762762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033714" y="16277596"/>
            <a:ext cx="32644080" cy="8401047"/>
          </a:xfrm>
        </p:spPr>
        <p:txBody>
          <a:bodyPr anchor="b"/>
          <a:lstStyle>
            <a:lvl1pPr marL="0" indent="0">
              <a:buNone/>
              <a:defRPr sz="9600">
                <a:solidFill>
                  <a:schemeClr val="tx1">
                    <a:tint val="75000"/>
                  </a:schemeClr>
                </a:solidFill>
              </a:defRPr>
            </a:lvl1pPr>
            <a:lvl2pPr marL="2194554" indent="0">
              <a:buNone/>
              <a:defRPr sz="8700">
                <a:solidFill>
                  <a:schemeClr val="tx1">
                    <a:tint val="75000"/>
                  </a:schemeClr>
                </a:solidFill>
              </a:defRPr>
            </a:lvl2pPr>
            <a:lvl3pPr marL="4389109" indent="0">
              <a:buNone/>
              <a:defRPr sz="7700">
                <a:solidFill>
                  <a:schemeClr val="tx1">
                    <a:tint val="75000"/>
                  </a:schemeClr>
                </a:solidFill>
              </a:defRPr>
            </a:lvl3pPr>
            <a:lvl4pPr marL="6583663" indent="0">
              <a:buNone/>
              <a:defRPr sz="6700">
                <a:solidFill>
                  <a:schemeClr val="tx1">
                    <a:tint val="75000"/>
                  </a:schemeClr>
                </a:solidFill>
              </a:defRPr>
            </a:lvl4pPr>
            <a:lvl5pPr marL="8778217" indent="0">
              <a:buNone/>
              <a:defRPr sz="6700">
                <a:solidFill>
                  <a:schemeClr val="tx1">
                    <a:tint val="75000"/>
                  </a:schemeClr>
                </a:solidFill>
              </a:defRPr>
            </a:lvl5pPr>
            <a:lvl6pPr marL="10972771" indent="0">
              <a:buNone/>
              <a:defRPr sz="6700">
                <a:solidFill>
                  <a:schemeClr val="tx1">
                    <a:tint val="75000"/>
                  </a:schemeClr>
                </a:solidFill>
              </a:defRPr>
            </a:lvl6pPr>
            <a:lvl7pPr marL="13167326" indent="0">
              <a:buNone/>
              <a:defRPr sz="6700">
                <a:solidFill>
                  <a:schemeClr val="tx1">
                    <a:tint val="75000"/>
                  </a:schemeClr>
                </a:solidFill>
              </a:defRPr>
            </a:lvl7pPr>
            <a:lvl8pPr marL="15361880" indent="0">
              <a:buNone/>
              <a:defRPr sz="6700">
                <a:solidFill>
                  <a:schemeClr val="tx1">
                    <a:tint val="75000"/>
                  </a:schemeClr>
                </a:solidFill>
              </a:defRPr>
            </a:lvl8pPr>
            <a:lvl9pPr marL="17556434"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578EA8-FECC-4652-B2BD-E264A1CCB7F4}"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A8A21-9C6B-42F7-B300-092E2A54C1D8}" type="slidenum">
              <a:rPr lang="en-US" smtClean="0"/>
              <a:pPr/>
              <a:t>‹#›</a:t>
            </a:fld>
            <a:endParaRPr lang="en-US" dirty="0"/>
          </a:p>
        </p:txBody>
      </p:sp>
    </p:spTree>
    <p:extLst>
      <p:ext uri="{BB962C8B-B14F-4D97-AF65-F5344CB8AC3E}">
        <p14:creationId xmlns:p14="http://schemas.microsoft.com/office/powerpoint/2010/main" val="186908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14487" y="57349393"/>
            <a:ext cx="82636995" cy="162215827"/>
          </a:xfrm>
        </p:spPr>
        <p:txBody>
          <a:bodyPr/>
          <a:lstStyle>
            <a:lvl1pPr>
              <a:defRPr sz="13500"/>
            </a:lvl1pPr>
            <a:lvl2pPr>
              <a:defRPr sz="11600"/>
            </a:lvl2pPr>
            <a:lvl3pPr>
              <a:defRPr sz="96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491562" y="57349393"/>
            <a:ext cx="82636995" cy="162215827"/>
          </a:xfrm>
        </p:spPr>
        <p:txBody>
          <a:bodyPr/>
          <a:lstStyle>
            <a:lvl1pPr>
              <a:defRPr sz="13500"/>
            </a:lvl1pPr>
            <a:lvl2pPr>
              <a:defRPr sz="11600"/>
            </a:lvl2pPr>
            <a:lvl3pPr>
              <a:defRPr sz="96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578EA8-FECC-4652-B2BD-E264A1CCB7F4}" type="datetimeFigureOut">
              <a:rPr lang="en-US" smtClean="0"/>
              <a:pPr/>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FA8A21-9C6B-42F7-B300-092E2A54C1D8}" type="slidenum">
              <a:rPr lang="en-US" smtClean="0"/>
              <a:pPr/>
              <a:t>‹#›</a:t>
            </a:fld>
            <a:endParaRPr lang="en-US" dirty="0"/>
          </a:p>
        </p:txBody>
      </p:sp>
    </p:spTree>
    <p:extLst>
      <p:ext uri="{BB962C8B-B14F-4D97-AF65-F5344CB8AC3E}">
        <p14:creationId xmlns:p14="http://schemas.microsoft.com/office/powerpoint/2010/main" val="265210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537973"/>
            <a:ext cx="3456432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0" y="8596633"/>
            <a:ext cx="16968789" cy="3582667"/>
          </a:xfrm>
        </p:spPr>
        <p:txBody>
          <a:bodyPr anchor="b"/>
          <a:lstStyle>
            <a:lvl1pPr marL="0" indent="0">
              <a:buNone/>
              <a:defRPr sz="11600" b="1"/>
            </a:lvl1pPr>
            <a:lvl2pPr marL="2194554" indent="0">
              <a:buNone/>
              <a:defRPr sz="9600" b="1"/>
            </a:lvl2pPr>
            <a:lvl3pPr marL="4389109" indent="0">
              <a:buNone/>
              <a:defRPr sz="8700" b="1"/>
            </a:lvl3pPr>
            <a:lvl4pPr marL="6583663" indent="0">
              <a:buNone/>
              <a:defRPr sz="7700" b="1"/>
            </a:lvl4pPr>
            <a:lvl5pPr marL="8778217" indent="0">
              <a:buNone/>
              <a:defRPr sz="7700" b="1"/>
            </a:lvl5pPr>
            <a:lvl6pPr marL="10972771" indent="0">
              <a:buNone/>
              <a:defRPr sz="7700" b="1"/>
            </a:lvl6pPr>
            <a:lvl7pPr marL="13167326" indent="0">
              <a:buNone/>
              <a:defRPr sz="7700" b="1"/>
            </a:lvl7pPr>
            <a:lvl8pPr marL="15361880" indent="0">
              <a:buNone/>
              <a:defRPr sz="7700" b="1"/>
            </a:lvl8pPr>
            <a:lvl9pPr marL="17556434" indent="0">
              <a:buNone/>
              <a:defRPr sz="7700" b="1"/>
            </a:lvl9pPr>
          </a:lstStyle>
          <a:p>
            <a:pPr lvl="0"/>
            <a:r>
              <a:rPr lang="en-US"/>
              <a:t>Click to edit Master text styles</a:t>
            </a:r>
          </a:p>
        </p:txBody>
      </p:sp>
      <p:sp>
        <p:nvSpPr>
          <p:cNvPr id="4" name="Content Placeholder 3"/>
          <p:cNvSpPr>
            <a:spLocks noGrp="1"/>
          </p:cNvSpPr>
          <p:nvPr>
            <p:ph sz="half" idx="2"/>
          </p:nvPr>
        </p:nvSpPr>
        <p:spPr>
          <a:xfrm>
            <a:off x="1920240" y="12179300"/>
            <a:ext cx="16968789" cy="22127213"/>
          </a:xfrm>
        </p:spPr>
        <p:txBody>
          <a:bodyPr/>
          <a:lstStyle>
            <a:lvl1pPr>
              <a:defRPr sz="11600"/>
            </a:lvl1pPr>
            <a:lvl2pPr>
              <a:defRPr sz="96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7" y="8596633"/>
            <a:ext cx="16975455" cy="3582667"/>
          </a:xfrm>
        </p:spPr>
        <p:txBody>
          <a:bodyPr anchor="b"/>
          <a:lstStyle>
            <a:lvl1pPr marL="0" indent="0">
              <a:buNone/>
              <a:defRPr sz="11600" b="1"/>
            </a:lvl1pPr>
            <a:lvl2pPr marL="2194554" indent="0">
              <a:buNone/>
              <a:defRPr sz="9600" b="1"/>
            </a:lvl2pPr>
            <a:lvl3pPr marL="4389109" indent="0">
              <a:buNone/>
              <a:defRPr sz="8700" b="1"/>
            </a:lvl3pPr>
            <a:lvl4pPr marL="6583663" indent="0">
              <a:buNone/>
              <a:defRPr sz="7700" b="1"/>
            </a:lvl4pPr>
            <a:lvl5pPr marL="8778217" indent="0">
              <a:buNone/>
              <a:defRPr sz="7700" b="1"/>
            </a:lvl5pPr>
            <a:lvl6pPr marL="10972771" indent="0">
              <a:buNone/>
              <a:defRPr sz="7700" b="1"/>
            </a:lvl6pPr>
            <a:lvl7pPr marL="13167326" indent="0">
              <a:buNone/>
              <a:defRPr sz="7700" b="1"/>
            </a:lvl7pPr>
            <a:lvl8pPr marL="15361880" indent="0">
              <a:buNone/>
              <a:defRPr sz="7700" b="1"/>
            </a:lvl8pPr>
            <a:lvl9pPr marL="1755643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19509107" y="12179300"/>
            <a:ext cx="16975455" cy="22127213"/>
          </a:xfrm>
        </p:spPr>
        <p:txBody>
          <a:bodyPr/>
          <a:lstStyle>
            <a:lvl1pPr>
              <a:defRPr sz="11600"/>
            </a:lvl1pPr>
            <a:lvl2pPr>
              <a:defRPr sz="96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578EA8-FECC-4652-B2BD-E264A1CCB7F4}" type="datetimeFigureOut">
              <a:rPr lang="en-US" smtClean="0"/>
              <a:pPr/>
              <a:t>5/11/2022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FA8A21-9C6B-42F7-B300-092E2A54C1D8}" type="slidenum">
              <a:rPr lang="en-US" smtClean="0"/>
              <a:pPr/>
              <a:t>‹#›</a:t>
            </a:fld>
            <a:endParaRPr lang="en-US" dirty="0"/>
          </a:p>
        </p:txBody>
      </p:sp>
    </p:spTree>
    <p:extLst>
      <p:ext uri="{BB962C8B-B14F-4D97-AF65-F5344CB8AC3E}">
        <p14:creationId xmlns:p14="http://schemas.microsoft.com/office/powerpoint/2010/main" val="73147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578EA8-FECC-4652-B2BD-E264A1CCB7F4}" type="datetimeFigureOut">
              <a:rPr lang="en-US" smtClean="0"/>
              <a:pPr/>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FA8A21-9C6B-42F7-B300-092E2A54C1D8}" type="slidenum">
              <a:rPr lang="en-US" smtClean="0"/>
              <a:pPr/>
              <a:t>‹#›</a:t>
            </a:fld>
            <a:endParaRPr lang="en-US" dirty="0"/>
          </a:p>
        </p:txBody>
      </p:sp>
    </p:spTree>
    <p:extLst>
      <p:ext uri="{BB962C8B-B14F-4D97-AF65-F5344CB8AC3E}">
        <p14:creationId xmlns:p14="http://schemas.microsoft.com/office/powerpoint/2010/main" val="96531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78EA8-FECC-4652-B2BD-E264A1CCB7F4}" type="datetimeFigureOut">
              <a:rPr lang="en-US" smtClean="0"/>
              <a:pPr/>
              <a:t>5/11/2022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FA8A21-9C6B-42F7-B300-092E2A54C1D8}" type="slidenum">
              <a:rPr lang="en-US" smtClean="0"/>
              <a:pPr/>
              <a:t>‹#›</a:t>
            </a:fld>
            <a:endParaRPr lang="en-US" dirty="0"/>
          </a:p>
        </p:txBody>
      </p:sp>
    </p:spTree>
    <p:extLst>
      <p:ext uri="{BB962C8B-B14F-4D97-AF65-F5344CB8AC3E}">
        <p14:creationId xmlns:p14="http://schemas.microsoft.com/office/powerpoint/2010/main" val="271680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529080"/>
            <a:ext cx="12634914" cy="650748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5015210" y="1529083"/>
            <a:ext cx="21469350" cy="32777433"/>
          </a:xfrm>
        </p:spPr>
        <p:txBody>
          <a:bodyPr/>
          <a:lstStyle>
            <a:lvl1pPr>
              <a:defRPr sz="15400"/>
            </a:lvl1pPr>
            <a:lvl2pPr>
              <a:defRPr sz="135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3" y="8036563"/>
            <a:ext cx="12634914" cy="26269953"/>
          </a:xfrm>
        </p:spPr>
        <p:txBody>
          <a:bodyPr/>
          <a:lstStyle>
            <a:lvl1pPr marL="0" indent="0">
              <a:buNone/>
              <a:defRPr sz="6700"/>
            </a:lvl1pPr>
            <a:lvl2pPr marL="2194554" indent="0">
              <a:buNone/>
              <a:defRPr sz="5800"/>
            </a:lvl2pPr>
            <a:lvl3pPr marL="4389109" indent="0">
              <a:buNone/>
              <a:defRPr sz="4800"/>
            </a:lvl3pPr>
            <a:lvl4pPr marL="6583663" indent="0">
              <a:buNone/>
              <a:defRPr sz="4300"/>
            </a:lvl4pPr>
            <a:lvl5pPr marL="8778217" indent="0">
              <a:buNone/>
              <a:defRPr sz="4300"/>
            </a:lvl5pPr>
            <a:lvl6pPr marL="10972771" indent="0">
              <a:buNone/>
              <a:defRPr sz="4300"/>
            </a:lvl6pPr>
            <a:lvl7pPr marL="13167326" indent="0">
              <a:buNone/>
              <a:defRPr sz="4300"/>
            </a:lvl7pPr>
            <a:lvl8pPr marL="15361880" indent="0">
              <a:buNone/>
              <a:defRPr sz="4300"/>
            </a:lvl8pPr>
            <a:lvl9pPr marL="1755643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6F578EA8-FECC-4652-B2BD-E264A1CCB7F4}" type="datetimeFigureOut">
              <a:rPr lang="en-US" smtClean="0"/>
              <a:pPr/>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FA8A21-9C6B-42F7-B300-092E2A54C1D8}" type="slidenum">
              <a:rPr lang="en-US" smtClean="0"/>
              <a:pPr/>
              <a:t>‹#›</a:t>
            </a:fld>
            <a:endParaRPr lang="en-US" dirty="0"/>
          </a:p>
        </p:txBody>
      </p:sp>
    </p:spTree>
    <p:extLst>
      <p:ext uri="{BB962C8B-B14F-4D97-AF65-F5344CB8AC3E}">
        <p14:creationId xmlns:p14="http://schemas.microsoft.com/office/powerpoint/2010/main" val="234002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26883360"/>
            <a:ext cx="23042880" cy="3173733"/>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7527609" y="3431540"/>
            <a:ext cx="23042880" cy="23042880"/>
          </a:xfrm>
        </p:spPr>
        <p:txBody>
          <a:bodyPr/>
          <a:lstStyle>
            <a:lvl1pPr marL="0" indent="0">
              <a:buNone/>
              <a:defRPr sz="15400"/>
            </a:lvl1pPr>
            <a:lvl2pPr marL="2194554" indent="0">
              <a:buNone/>
              <a:defRPr sz="13500"/>
            </a:lvl2pPr>
            <a:lvl3pPr marL="4389109" indent="0">
              <a:buNone/>
              <a:defRPr sz="11600"/>
            </a:lvl3pPr>
            <a:lvl4pPr marL="6583663" indent="0">
              <a:buNone/>
              <a:defRPr sz="9600"/>
            </a:lvl4pPr>
            <a:lvl5pPr marL="8778217" indent="0">
              <a:buNone/>
              <a:defRPr sz="9600"/>
            </a:lvl5pPr>
            <a:lvl6pPr marL="10972771" indent="0">
              <a:buNone/>
              <a:defRPr sz="9600"/>
            </a:lvl6pPr>
            <a:lvl7pPr marL="13167326" indent="0">
              <a:buNone/>
              <a:defRPr sz="9600"/>
            </a:lvl7pPr>
            <a:lvl8pPr marL="15361880" indent="0">
              <a:buNone/>
              <a:defRPr sz="9600"/>
            </a:lvl8pPr>
            <a:lvl9pPr marL="17556434" indent="0">
              <a:buNone/>
              <a:defRPr sz="9600"/>
            </a:lvl9pPr>
          </a:lstStyle>
          <a:p>
            <a:endParaRPr lang="en-US" dirty="0"/>
          </a:p>
        </p:txBody>
      </p:sp>
      <p:sp>
        <p:nvSpPr>
          <p:cNvPr id="4" name="Text Placeholder 3"/>
          <p:cNvSpPr>
            <a:spLocks noGrp="1"/>
          </p:cNvSpPr>
          <p:nvPr>
            <p:ph type="body" sz="half" idx="2"/>
          </p:nvPr>
        </p:nvSpPr>
        <p:spPr>
          <a:xfrm>
            <a:off x="7527609" y="30057093"/>
            <a:ext cx="23042880" cy="4507227"/>
          </a:xfrm>
        </p:spPr>
        <p:txBody>
          <a:bodyPr/>
          <a:lstStyle>
            <a:lvl1pPr marL="0" indent="0">
              <a:buNone/>
              <a:defRPr sz="6700"/>
            </a:lvl1pPr>
            <a:lvl2pPr marL="2194554" indent="0">
              <a:buNone/>
              <a:defRPr sz="5800"/>
            </a:lvl2pPr>
            <a:lvl3pPr marL="4389109" indent="0">
              <a:buNone/>
              <a:defRPr sz="4800"/>
            </a:lvl3pPr>
            <a:lvl4pPr marL="6583663" indent="0">
              <a:buNone/>
              <a:defRPr sz="4300"/>
            </a:lvl4pPr>
            <a:lvl5pPr marL="8778217" indent="0">
              <a:buNone/>
              <a:defRPr sz="4300"/>
            </a:lvl5pPr>
            <a:lvl6pPr marL="10972771" indent="0">
              <a:buNone/>
              <a:defRPr sz="4300"/>
            </a:lvl6pPr>
            <a:lvl7pPr marL="13167326" indent="0">
              <a:buNone/>
              <a:defRPr sz="4300"/>
            </a:lvl7pPr>
            <a:lvl8pPr marL="15361880" indent="0">
              <a:buNone/>
              <a:defRPr sz="4300"/>
            </a:lvl8pPr>
            <a:lvl9pPr marL="1755643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6F578EA8-FECC-4652-B2BD-E264A1CCB7F4}" type="datetimeFigureOut">
              <a:rPr lang="en-US" smtClean="0"/>
              <a:pPr/>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FA8A21-9C6B-42F7-B300-092E2A54C1D8}" type="slidenum">
              <a:rPr lang="en-US" smtClean="0"/>
              <a:pPr/>
              <a:t>‹#›</a:t>
            </a:fld>
            <a:endParaRPr lang="en-US" dirty="0"/>
          </a:p>
        </p:txBody>
      </p:sp>
    </p:spTree>
    <p:extLst>
      <p:ext uri="{BB962C8B-B14F-4D97-AF65-F5344CB8AC3E}">
        <p14:creationId xmlns:p14="http://schemas.microsoft.com/office/powerpoint/2010/main" val="41364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537973"/>
            <a:ext cx="34564320" cy="6400800"/>
          </a:xfrm>
          <a:prstGeom prst="rect">
            <a:avLst/>
          </a:prstGeom>
        </p:spPr>
        <p:txBody>
          <a:bodyPr vert="horz" lIns="438911" tIns="219455" rIns="438911" bIns="219455" rtlCol="0" anchor="ctr">
            <a:normAutofit/>
          </a:bodyPr>
          <a:lstStyle/>
          <a:p>
            <a:r>
              <a:rPr lang="en-US"/>
              <a:t>Click to edit Master title style</a:t>
            </a:r>
          </a:p>
        </p:txBody>
      </p:sp>
      <p:sp>
        <p:nvSpPr>
          <p:cNvPr id="3" name="Text Placeholder 2"/>
          <p:cNvSpPr>
            <a:spLocks noGrp="1"/>
          </p:cNvSpPr>
          <p:nvPr>
            <p:ph type="body" idx="1"/>
          </p:nvPr>
        </p:nvSpPr>
        <p:spPr>
          <a:xfrm>
            <a:off x="1920240" y="8961123"/>
            <a:ext cx="34564320" cy="25345393"/>
          </a:xfrm>
          <a:prstGeom prst="rect">
            <a:avLst/>
          </a:prstGeom>
        </p:spPr>
        <p:txBody>
          <a:bodyPr vert="horz" lIns="438911" tIns="219455" rIns="438911" bIns="21945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35595563"/>
            <a:ext cx="8961120" cy="2044700"/>
          </a:xfrm>
          <a:prstGeom prst="rect">
            <a:avLst/>
          </a:prstGeom>
        </p:spPr>
        <p:txBody>
          <a:bodyPr vert="horz" lIns="438911" tIns="219455" rIns="438911" bIns="219455" rtlCol="0" anchor="ctr"/>
          <a:lstStyle>
            <a:lvl1pPr algn="l">
              <a:defRPr sz="5800">
                <a:solidFill>
                  <a:schemeClr val="tx1">
                    <a:tint val="75000"/>
                  </a:schemeClr>
                </a:solidFill>
              </a:defRPr>
            </a:lvl1pPr>
          </a:lstStyle>
          <a:p>
            <a:fld id="{6F578EA8-FECC-4652-B2BD-E264A1CCB7F4}" type="datetimeFigureOut">
              <a:rPr lang="en-US" smtClean="0"/>
              <a:pPr/>
              <a:t>5/11/2022</a:t>
            </a:fld>
            <a:endParaRPr lang="en-US" dirty="0"/>
          </a:p>
        </p:txBody>
      </p:sp>
      <p:sp>
        <p:nvSpPr>
          <p:cNvPr id="5" name="Footer Placeholder 4"/>
          <p:cNvSpPr>
            <a:spLocks noGrp="1"/>
          </p:cNvSpPr>
          <p:nvPr>
            <p:ph type="ftr" sz="quarter" idx="3"/>
          </p:nvPr>
        </p:nvSpPr>
        <p:spPr>
          <a:xfrm>
            <a:off x="13121640" y="35595563"/>
            <a:ext cx="12161520" cy="2044700"/>
          </a:xfrm>
          <a:prstGeom prst="rect">
            <a:avLst/>
          </a:prstGeom>
        </p:spPr>
        <p:txBody>
          <a:bodyPr vert="horz" lIns="438911" tIns="219455" rIns="438911" bIns="219455"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523440" y="35595563"/>
            <a:ext cx="8961120" cy="2044700"/>
          </a:xfrm>
          <a:prstGeom prst="rect">
            <a:avLst/>
          </a:prstGeom>
        </p:spPr>
        <p:txBody>
          <a:bodyPr vert="horz" lIns="438911" tIns="219455" rIns="438911" bIns="219455" rtlCol="0" anchor="ctr"/>
          <a:lstStyle>
            <a:lvl1pPr algn="r">
              <a:defRPr sz="5800">
                <a:solidFill>
                  <a:schemeClr val="tx1">
                    <a:tint val="75000"/>
                  </a:schemeClr>
                </a:solidFill>
              </a:defRPr>
            </a:lvl1pPr>
          </a:lstStyle>
          <a:p>
            <a:fld id="{33FA8A21-9C6B-42F7-B300-092E2A54C1D8}" type="slidenum">
              <a:rPr lang="en-US" smtClean="0"/>
              <a:pPr/>
              <a:t>‹#›</a:t>
            </a:fld>
            <a:endParaRPr lang="en-US" dirty="0"/>
          </a:p>
        </p:txBody>
      </p:sp>
    </p:spTree>
    <p:extLst>
      <p:ext uri="{BB962C8B-B14F-4D97-AF65-F5344CB8AC3E}">
        <p14:creationId xmlns:p14="http://schemas.microsoft.com/office/powerpoint/2010/main" val="349818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09" rtl="0" eaLnBrk="1" latinLnBrk="0" hangingPunct="1">
        <a:spcBef>
          <a:spcPct val="0"/>
        </a:spcBef>
        <a:buNone/>
        <a:defRPr sz="21100" kern="1200">
          <a:solidFill>
            <a:schemeClr val="tx1"/>
          </a:solidFill>
          <a:latin typeface="+mj-lt"/>
          <a:ea typeface="+mj-ea"/>
          <a:cs typeface="+mj-cs"/>
        </a:defRPr>
      </a:lvl1pPr>
    </p:titleStyle>
    <p:bodyStyle>
      <a:lvl1pPr marL="1645916" indent="-1645916" algn="l" defTabSz="4389109"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51" indent="-1371597" algn="l" defTabSz="4389109" rtl="0" eaLnBrk="1" latinLnBrk="0" hangingPunct="1">
        <a:spcBef>
          <a:spcPct val="20000"/>
        </a:spcBef>
        <a:buFont typeface="Arial" panose="020B0604020202020204" pitchFamily="34" charset="0"/>
        <a:buChar char="–"/>
        <a:defRPr sz="13500" kern="1200">
          <a:solidFill>
            <a:schemeClr val="tx1"/>
          </a:solidFill>
          <a:latin typeface="+mn-lt"/>
          <a:ea typeface="+mn-ea"/>
          <a:cs typeface="+mn-cs"/>
        </a:defRPr>
      </a:lvl2pPr>
      <a:lvl3pPr marL="5486386" indent="-1097277" algn="l" defTabSz="4389109" rtl="0" eaLnBrk="1" latinLnBrk="0" hangingPunct="1">
        <a:spcBef>
          <a:spcPct val="20000"/>
        </a:spcBef>
        <a:buFont typeface="Arial" panose="020B0604020202020204" pitchFamily="34" charset="0"/>
        <a:buChar char="•"/>
        <a:defRPr sz="11600" kern="1200">
          <a:solidFill>
            <a:schemeClr val="tx1"/>
          </a:solidFill>
          <a:latin typeface="+mn-lt"/>
          <a:ea typeface="+mn-ea"/>
          <a:cs typeface="+mn-cs"/>
        </a:defRPr>
      </a:lvl3pPr>
      <a:lvl4pPr marL="7680940" indent="-1097277" algn="l" defTabSz="438910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494" indent="-1097277" algn="l" defTabSz="438910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48" indent="-1097277" algn="l" defTabSz="438910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03" indent="-1097277" algn="l" defTabSz="438910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157" indent="-1097277" algn="l" defTabSz="438910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11" indent="-1097277" algn="l" defTabSz="438910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09" rtl="0" eaLnBrk="1" latinLnBrk="0" hangingPunct="1">
        <a:defRPr sz="8700" kern="1200">
          <a:solidFill>
            <a:schemeClr val="tx1"/>
          </a:solidFill>
          <a:latin typeface="+mn-lt"/>
          <a:ea typeface="+mn-ea"/>
          <a:cs typeface="+mn-cs"/>
        </a:defRPr>
      </a:lvl1pPr>
      <a:lvl2pPr marL="2194554" algn="l" defTabSz="4389109" rtl="0" eaLnBrk="1" latinLnBrk="0" hangingPunct="1">
        <a:defRPr sz="8700" kern="1200">
          <a:solidFill>
            <a:schemeClr val="tx1"/>
          </a:solidFill>
          <a:latin typeface="+mn-lt"/>
          <a:ea typeface="+mn-ea"/>
          <a:cs typeface="+mn-cs"/>
        </a:defRPr>
      </a:lvl2pPr>
      <a:lvl3pPr marL="4389109" algn="l" defTabSz="4389109" rtl="0" eaLnBrk="1" latinLnBrk="0" hangingPunct="1">
        <a:defRPr sz="8700" kern="1200">
          <a:solidFill>
            <a:schemeClr val="tx1"/>
          </a:solidFill>
          <a:latin typeface="+mn-lt"/>
          <a:ea typeface="+mn-ea"/>
          <a:cs typeface="+mn-cs"/>
        </a:defRPr>
      </a:lvl3pPr>
      <a:lvl4pPr marL="6583663" algn="l" defTabSz="4389109" rtl="0" eaLnBrk="1" latinLnBrk="0" hangingPunct="1">
        <a:defRPr sz="8700" kern="1200">
          <a:solidFill>
            <a:schemeClr val="tx1"/>
          </a:solidFill>
          <a:latin typeface="+mn-lt"/>
          <a:ea typeface="+mn-ea"/>
          <a:cs typeface="+mn-cs"/>
        </a:defRPr>
      </a:lvl4pPr>
      <a:lvl5pPr marL="8778217" algn="l" defTabSz="4389109" rtl="0" eaLnBrk="1" latinLnBrk="0" hangingPunct="1">
        <a:defRPr sz="8700" kern="1200">
          <a:solidFill>
            <a:schemeClr val="tx1"/>
          </a:solidFill>
          <a:latin typeface="+mn-lt"/>
          <a:ea typeface="+mn-ea"/>
          <a:cs typeface="+mn-cs"/>
        </a:defRPr>
      </a:lvl5pPr>
      <a:lvl6pPr marL="10972771" algn="l" defTabSz="4389109" rtl="0" eaLnBrk="1" latinLnBrk="0" hangingPunct="1">
        <a:defRPr sz="8700" kern="1200">
          <a:solidFill>
            <a:schemeClr val="tx1"/>
          </a:solidFill>
          <a:latin typeface="+mn-lt"/>
          <a:ea typeface="+mn-ea"/>
          <a:cs typeface="+mn-cs"/>
        </a:defRPr>
      </a:lvl6pPr>
      <a:lvl7pPr marL="13167326" algn="l" defTabSz="4389109" rtl="0" eaLnBrk="1" latinLnBrk="0" hangingPunct="1">
        <a:defRPr sz="8700" kern="1200">
          <a:solidFill>
            <a:schemeClr val="tx1"/>
          </a:solidFill>
          <a:latin typeface="+mn-lt"/>
          <a:ea typeface="+mn-ea"/>
          <a:cs typeface="+mn-cs"/>
        </a:defRPr>
      </a:lvl7pPr>
      <a:lvl8pPr marL="15361880" algn="l" defTabSz="4389109" rtl="0" eaLnBrk="1" latinLnBrk="0" hangingPunct="1">
        <a:defRPr sz="8700" kern="1200">
          <a:solidFill>
            <a:schemeClr val="tx1"/>
          </a:solidFill>
          <a:latin typeface="+mn-lt"/>
          <a:ea typeface="+mn-ea"/>
          <a:cs typeface="+mn-cs"/>
        </a:defRPr>
      </a:lvl8pPr>
      <a:lvl9pPr marL="17556434" algn="l" defTabSz="4389109"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0000">
              <a:schemeClr val="tx1"/>
            </a:gs>
            <a:gs pos="85000">
              <a:srgbClr val="FFE437"/>
            </a:gs>
            <a:gs pos="100000">
              <a:schemeClr val="tx1"/>
            </a:gs>
          </a:gsLst>
          <a:lin ang="5400000" scaled="0"/>
        </a:gra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05644" y="609602"/>
            <a:ext cx="37032406" cy="3169009"/>
          </a:xfrm>
          <a:prstGeom prst="rect">
            <a:avLst/>
          </a:prstGeom>
          <a:noFill/>
          <a:ln w="9525">
            <a:noFill/>
            <a:miter lim="800000"/>
            <a:headEnd/>
            <a:tailEnd/>
          </a:ln>
          <a:effectLst/>
        </p:spPr>
        <p:txBody>
          <a:bodyPr lIns="160020" tIns="80010" rIns="160020" bIns="80010">
            <a:spAutoFit/>
          </a:bodyPr>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defTabSz="1600200" fontAlgn="base">
              <a:spcBef>
                <a:spcPct val="0"/>
              </a:spcBef>
              <a:spcAft>
                <a:spcPct val="0"/>
              </a:spcAft>
              <a:defRPr/>
            </a:pPr>
            <a:r>
              <a:rPr lang="en-US" altLang="en-US" sz="5800" b="0" kern="0" dirty="0">
                <a:solidFill>
                  <a:srgbClr val="FFE437"/>
                </a:solidFill>
                <a:effectLst>
                  <a:outerShdw blurRad="38100" dist="38100" dir="2700000" algn="tl">
                    <a:srgbClr val="000000"/>
                  </a:outerShdw>
                </a:effectLst>
                <a:latin typeface="Arial Black" charset="0"/>
              </a:rPr>
              <a:t>Chronic Knee Pain After A Motor Vehicle Accident: Dying For Answers</a:t>
            </a:r>
            <a:endParaRPr lang="en-US" altLang="en-US" sz="5800" kern="0" dirty="0">
              <a:solidFill>
                <a:srgbClr val="FFE437"/>
              </a:solidFill>
              <a:effectLst>
                <a:outerShdw blurRad="38100" dist="38100" dir="2700000" algn="tl">
                  <a:srgbClr val="000000"/>
                </a:outerShdw>
              </a:effectLst>
            </a:endParaRPr>
          </a:p>
          <a:p>
            <a:pPr algn="ctr" defTabSz="1600200" fontAlgn="base">
              <a:spcBef>
                <a:spcPct val="35000"/>
              </a:spcBef>
              <a:spcAft>
                <a:spcPct val="0"/>
              </a:spcAft>
              <a:defRPr/>
            </a:pPr>
            <a:r>
              <a:rPr lang="en-US" altLang="en-US" sz="6000" i="1" kern="0" dirty="0">
                <a:solidFill>
                  <a:srgbClr val="FFFFFF"/>
                </a:solidFill>
                <a:effectLst>
                  <a:outerShdw blurRad="38100" dist="38100" dir="2700000" algn="tl">
                    <a:srgbClr val="000000"/>
                  </a:outerShdw>
                </a:effectLst>
              </a:rPr>
              <a:t>Stephen L. Peery, MD, Timothy W. Thomsen, MD</a:t>
            </a:r>
          </a:p>
          <a:p>
            <a:pPr algn="ctr" defTabSz="1600200" fontAlgn="base">
              <a:lnSpc>
                <a:spcPct val="70000"/>
              </a:lnSpc>
              <a:spcBef>
                <a:spcPct val="35000"/>
              </a:spcBef>
              <a:spcAft>
                <a:spcPct val="0"/>
              </a:spcAft>
              <a:defRPr/>
            </a:pPr>
            <a:r>
              <a:rPr lang="en-US" altLang="en-US" sz="5300" i="1" kern="0" dirty="0">
                <a:solidFill>
                  <a:srgbClr val="FFFFFF"/>
                </a:solidFill>
                <a:effectLst>
                  <a:outerShdw blurRad="38100" dist="38100" dir="2700000" algn="tl">
                    <a:srgbClr val="000000"/>
                  </a:outerShdw>
                </a:effectLst>
              </a:rPr>
              <a:t>UI Sports Medicine – University of Iowa, Iowa City, Iowa</a:t>
            </a:r>
            <a:endParaRPr lang="en-US" altLang="en-US" sz="6300" i="1" kern="0" dirty="0">
              <a:solidFill>
                <a:srgbClr val="FFFFFF"/>
              </a:solidFill>
              <a:effectLst>
                <a:outerShdw blurRad="38100" dist="38100" dir="2700000" algn="tl">
                  <a:srgbClr val="000000"/>
                </a:outerShdw>
              </a:effectLst>
            </a:endParaRPr>
          </a:p>
        </p:txBody>
      </p:sp>
      <p:sp>
        <p:nvSpPr>
          <p:cNvPr id="8" name="Rectangle 5"/>
          <p:cNvSpPr>
            <a:spLocks noChangeArrowheads="1"/>
          </p:cNvSpPr>
          <p:nvPr/>
        </p:nvSpPr>
        <p:spPr bwMode="auto">
          <a:xfrm>
            <a:off x="1066800" y="5905500"/>
            <a:ext cx="9734550" cy="6534151"/>
          </a:xfrm>
          <a:prstGeom prst="rect">
            <a:avLst/>
          </a:prstGeom>
          <a:solidFill>
            <a:schemeClr val="tx1"/>
          </a:solidFill>
          <a:ln w="114300">
            <a:solidFill>
              <a:srgbClr val="FFE437"/>
            </a:solidFill>
          </a:ln>
        </p:spPr>
        <p:txBody>
          <a:bodyPr lIns="160020" tIns="80010" rIns="160020" bIns="80010"/>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endParaRPr lang="en-US" sz="2200" dirty="0">
              <a:solidFill>
                <a:schemeClr val="bg1"/>
              </a:solidFill>
            </a:endParaRPr>
          </a:p>
          <a:p>
            <a:pPr marL="342900" indent="-342900">
              <a:buFont typeface="Arial" panose="020B0604020202020204" pitchFamily="34" charset="0"/>
              <a:buChar char="•"/>
            </a:pPr>
            <a:r>
              <a:rPr lang="en-US" dirty="0">
                <a:solidFill>
                  <a:schemeClr val="bg1"/>
                </a:solidFill>
              </a:rPr>
              <a:t>17-year-old previously healthy male, presents to the Sports Medicine Clinic one week after an MVC with right knee pain. </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An MRI showed no ligamentous injury. He was instructed to work with physical therapy.</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Three months later, he presents to clinic again with continued pain, swelling and instability of the knee. He did not go to physical therapy, and was again encouraged to do so.</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He presents to clinic again at the clinic for persistent pain seven months after the MVC. He reports the pain is worse just medial to the patella. He endorses worsening pain when standing and walking up stairs. The knee intermittently becomes swollen, red and warm. He denies popping or locking of the knee.</a:t>
            </a:r>
          </a:p>
          <a:p>
            <a:pPr marL="342900" indent="-342900">
              <a:buFont typeface="Arial" panose="020B0604020202020204" pitchFamily="34" charset="0"/>
              <a:buChar char="•"/>
            </a:pPr>
            <a:endParaRPr lang="en-US" dirty="0">
              <a:solidFill>
                <a:schemeClr val="bg1"/>
              </a:solidFill>
            </a:endParaRPr>
          </a:p>
        </p:txBody>
      </p:sp>
      <p:sp>
        <p:nvSpPr>
          <p:cNvPr id="9" name="Rectangle 5"/>
          <p:cNvSpPr>
            <a:spLocks noChangeArrowheads="1"/>
          </p:cNvSpPr>
          <p:nvPr/>
        </p:nvSpPr>
        <p:spPr bwMode="auto">
          <a:xfrm>
            <a:off x="11934825" y="5905500"/>
            <a:ext cx="14601825" cy="6534150"/>
          </a:xfrm>
          <a:prstGeom prst="rect">
            <a:avLst/>
          </a:prstGeom>
          <a:solidFill>
            <a:schemeClr val="tx1"/>
          </a:solidFill>
          <a:ln w="114300">
            <a:solidFill>
              <a:srgbClr val="FFE437"/>
            </a:solidFill>
          </a:ln>
        </p:spPr>
        <p:txBody>
          <a:bodyPr lIns="160020" tIns="80010" rIns="160020" bIns="80010"/>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endParaRPr lang="en-US" sz="2600" dirty="0">
              <a:solidFill>
                <a:schemeClr val="bg1"/>
              </a:solidFill>
            </a:endParaRPr>
          </a:p>
          <a:p>
            <a:r>
              <a:rPr lang="en-US" sz="2600" dirty="0">
                <a:solidFill>
                  <a:schemeClr val="bg1"/>
                </a:solidFill>
              </a:rPr>
              <a:t>Seven months after MVC</a:t>
            </a:r>
          </a:p>
          <a:p>
            <a:endParaRPr lang="en-US" sz="2600" dirty="0">
              <a:solidFill>
                <a:schemeClr val="bg1"/>
              </a:solidFill>
            </a:endParaRPr>
          </a:p>
          <a:p>
            <a:r>
              <a:rPr lang="en-US" sz="2600" dirty="0">
                <a:solidFill>
                  <a:schemeClr val="bg1"/>
                </a:solidFill>
              </a:rPr>
              <a:t>Vitals: BP: 150/93  HR: 93  BMI: 40.47</a:t>
            </a:r>
          </a:p>
          <a:p>
            <a:r>
              <a:rPr lang="en-US" sz="2600" dirty="0">
                <a:solidFill>
                  <a:schemeClr val="bg1"/>
                </a:solidFill>
              </a:rPr>
              <a:t>Right knee</a:t>
            </a:r>
          </a:p>
          <a:p>
            <a:r>
              <a:rPr lang="en-US" sz="2600" dirty="0">
                <a:solidFill>
                  <a:schemeClr val="bg1"/>
                </a:solidFill>
              </a:rPr>
              <a:t>Visual inspection: No erythema, ecchymosis, swelling, or atrophy.</a:t>
            </a:r>
          </a:p>
          <a:p>
            <a:r>
              <a:rPr lang="en-US" sz="2600" dirty="0">
                <a:solidFill>
                  <a:schemeClr val="bg1"/>
                </a:solidFill>
              </a:rPr>
              <a:t>Palpation: No tenderness along the patella tendon or quadriceps tendon. No medial or lateral joint line tenderness. Some medial and lateral peripatellar soft tissue tenderness. There is a mobile object superior to patella that is tender to palpation.</a:t>
            </a:r>
          </a:p>
          <a:p>
            <a:r>
              <a:rPr lang="en-US" sz="2600" dirty="0">
                <a:solidFill>
                  <a:schemeClr val="bg1"/>
                </a:solidFill>
              </a:rPr>
              <a:t>Range of motion: 150 degrees of flexion and extends past 0 degrees.</a:t>
            </a:r>
          </a:p>
          <a:p>
            <a:r>
              <a:rPr lang="en-US" sz="2600" dirty="0">
                <a:solidFill>
                  <a:schemeClr val="bg1"/>
                </a:solidFill>
              </a:rPr>
              <a:t>Special testing: Lachman, anterior and posterior drawer negative. Varus and valgus stress test negative. McMurray’s negative with medial and lateral stressing. Patella apprehension negative.</a:t>
            </a:r>
          </a:p>
          <a:p>
            <a:r>
              <a:rPr lang="en-US" sz="2600" dirty="0">
                <a:solidFill>
                  <a:schemeClr val="bg1"/>
                </a:solidFill>
              </a:rPr>
              <a:t>Strength: 5/5 knee flexion and extension.</a:t>
            </a:r>
          </a:p>
          <a:p>
            <a:r>
              <a:rPr lang="en-US" sz="2600" dirty="0">
                <a:solidFill>
                  <a:schemeClr val="bg1"/>
                </a:solidFill>
              </a:rPr>
              <a:t>Neuro: Sensation is grossly intact.</a:t>
            </a:r>
          </a:p>
        </p:txBody>
      </p:sp>
      <p:sp>
        <p:nvSpPr>
          <p:cNvPr id="10" name="Rectangle 5"/>
          <p:cNvSpPr>
            <a:spLocks noChangeArrowheads="1"/>
          </p:cNvSpPr>
          <p:nvPr/>
        </p:nvSpPr>
        <p:spPr bwMode="auto">
          <a:xfrm>
            <a:off x="27736801" y="5838825"/>
            <a:ext cx="9358808" cy="6600825"/>
          </a:xfrm>
          <a:prstGeom prst="rect">
            <a:avLst/>
          </a:prstGeom>
          <a:solidFill>
            <a:schemeClr val="tx1"/>
          </a:solidFill>
          <a:ln w="114300">
            <a:solidFill>
              <a:srgbClr val="FFE437"/>
            </a:solidFill>
          </a:ln>
        </p:spPr>
        <p:txBody>
          <a:bodyPr lIns="160020" tIns="80010" rIns="160020" bIns="80010"/>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a:endParaRPr lang="en-US" sz="3600" dirty="0">
              <a:solidFill>
                <a:schemeClr val="bg1"/>
              </a:solidFill>
            </a:endParaRPr>
          </a:p>
          <a:p>
            <a:pPr algn="ctr"/>
            <a:r>
              <a:rPr lang="en-US" sz="3600" dirty="0">
                <a:solidFill>
                  <a:schemeClr val="bg1"/>
                </a:solidFill>
              </a:rPr>
              <a:t>Prepatellar bursitis </a:t>
            </a:r>
          </a:p>
          <a:p>
            <a:pPr algn="ctr"/>
            <a:endParaRPr lang="en-US" sz="3600" dirty="0">
              <a:solidFill>
                <a:schemeClr val="bg1"/>
              </a:solidFill>
            </a:endParaRPr>
          </a:p>
          <a:p>
            <a:pPr algn="ctr"/>
            <a:r>
              <a:rPr lang="en-US" sz="3600" dirty="0">
                <a:solidFill>
                  <a:schemeClr val="bg1"/>
                </a:solidFill>
              </a:rPr>
              <a:t>Hematoma</a:t>
            </a:r>
          </a:p>
          <a:p>
            <a:pPr algn="ctr"/>
            <a:endParaRPr lang="en-US" sz="3600" dirty="0">
              <a:solidFill>
                <a:schemeClr val="bg1"/>
              </a:solidFill>
            </a:endParaRPr>
          </a:p>
          <a:p>
            <a:pPr algn="ctr"/>
            <a:r>
              <a:rPr lang="en-US" sz="3600" dirty="0">
                <a:solidFill>
                  <a:schemeClr val="bg1"/>
                </a:solidFill>
              </a:rPr>
              <a:t>Lipoma</a:t>
            </a:r>
          </a:p>
          <a:p>
            <a:pPr algn="ctr"/>
            <a:endParaRPr lang="en-US" sz="3600" dirty="0">
              <a:solidFill>
                <a:schemeClr val="bg1"/>
              </a:solidFill>
            </a:endParaRPr>
          </a:p>
          <a:p>
            <a:pPr algn="ctr"/>
            <a:r>
              <a:rPr lang="en-US" sz="3600" dirty="0">
                <a:solidFill>
                  <a:schemeClr val="bg1"/>
                </a:solidFill>
              </a:rPr>
              <a:t>Fat necrosis</a:t>
            </a:r>
          </a:p>
          <a:p>
            <a:pPr algn="ctr"/>
            <a:endParaRPr lang="en-US" sz="3600" dirty="0">
              <a:solidFill>
                <a:schemeClr val="bg1"/>
              </a:solidFill>
            </a:endParaRPr>
          </a:p>
          <a:p>
            <a:pPr algn="ctr"/>
            <a:r>
              <a:rPr lang="en-US" sz="3600" dirty="0">
                <a:solidFill>
                  <a:schemeClr val="bg1"/>
                </a:solidFill>
              </a:rPr>
              <a:t>Retained foreign body</a:t>
            </a:r>
          </a:p>
        </p:txBody>
      </p:sp>
      <p:sp>
        <p:nvSpPr>
          <p:cNvPr id="11" name="Rectangle 5"/>
          <p:cNvSpPr>
            <a:spLocks noChangeArrowheads="1"/>
          </p:cNvSpPr>
          <p:nvPr/>
        </p:nvSpPr>
        <p:spPr bwMode="auto">
          <a:xfrm>
            <a:off x="1533525" y="36347401"/>
            <a:ext cx="34470975" cy="1535252"/>
          </a:xfrm>
          <a:prstGeom prst="rect">
            <a:avLst/>
          </a:prstGeom>
          <a:solidFill>
            <a:schemeClr val="tx1"/>
          </a:solidFill>
          <a:ln w="114300">
            <a:solidFill>
              <a:srgbClr val="FFE437"/>
            </a:solidFill>
          </a:ln>
        </p:spPr>
        <p:txBody>
          <a:bodyPr lIns="160020" tIns="80010" rIns="160020" bIns="80010" anchor="ctr"/>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n-US" sz="3200" b="0" dirty="0">
                <a:solidFill>
                  <a:schemeClr val="bg1"/>
                </a:solidFill>
              </a:rPr>
              <a:t>Morel-Lavallée lesions are commonly associated with shear force. It is a closed degloving injury that separates the dermis from the underlying fascia. Blood, lymph and fatty debris collect in the lesion. If undiagnosed, it can lead to chronic swelling and fat necrosis. Treatment consists of non-surgical management, aspiration or surgical debridement. </a:t>
            </a:r>
          </a:p>
        </p:txBody>
      </p:sp>
      <p:sp>
        <p:nvSpPr>
          <p:cNvPr id="13" name="Rectangle 5"/>
          <p:cNvSpPr>
            <a:spLocks noChangeArrowheads="1"/>
          </p:cNvSpPr>
          <p:nvPr/>
        </p:nvSpPr>
        <p:spPr bwMode="auto">
          <a:xfrm>
            <a:off x="15001874" y="21717000"/>
            <a:ext cx="8401050" cy="1724024"/>
          </a:xfrm>
          <a:prstGeom prst="rect">
            <a:avLst/>
          </a:prstGeom>
          <a:solidFill>
            <a:schemeClr val="tx1"/>
          </a:solidFill>
          <a:ln w="114300">
            <a:solidFill>
              <a:srgbClr val="FFE437"/>
            </a:solidFill>
          </a:ln>
        </p:spPr>
        <p:txBody>
          <a:bodyPr lIns="160020" tIns="80010" rIns="160020" bIns="80010"/>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lnSpc>
                <a:spcPct val="110000"/>
              </a:lnSpc>
            </a:pPr>
            <a:r>
              <a:rPr lang="en-US" altLang="en-US" sz="4200" b="0" dirty="0">
                <a:solidFill>
                  <a:srgbClr val="FFE437"/>
                </a:solidFill>
                <a:latin typeface="Arial Black" charset="0"/>
              </a:rPr>
              <a:t>Final Diagnosis</a:t>
            </a:r>
            <a:endParaRPr lang="en-US" altLang="en-US" sz="4200" b="0" dirty="0">
              <a:solidFill>
                <a:schemeClr val="bg1"/>
              </a:solidFill>
              <a:latin typeface="Arial Black" charset="0"/>
            </a:endParaRPr>
          </a:p>
          <a:p>
            <a:pPr algn="ctr"/>
            <a:endParaRPr lang="en-US" altLang="en-US" sz="1100" i="1" dirty="0">
              <a:solidFill>
                <a:schemeClr val="bg1"/>
              </a:solidFill>
            </a:endParaRPr>
          </a:p>
          <a:p>
            <a:pPr algn="ctr"/>
            <a:r>
              <a:rPr lang="en-US" sz="3600" dirty="0">
                <a:solidFill>
                  <a:schemeClr val="bg1"/>
                </a:solidFill>
              </a:rPr>
              <a:t>Fat necrosis</a:t>
            </a:r>
          </a:p>
        </p:txBody>
      </p:sp>
      <p:sp>
        <p:nvSpPr>
          <p:cNvPr id="18" name="Rectangle 5"/>
          <p:cNvSpPr>
            <a:spLocks noChangeArrowheads="1"/>
          </p:cNvSpPr>
          <p:nvPr/>
        </p:nvSpPr>
        <p:spPr bwMode="auto">
          <a:xfrm>
            <a:off x="1533525" y="25374600"/>
            <a:ext cx="34604325" cy="9291926"/>
          </a:xfrm>
          <a:prstGeom prst="rect">
            <a:avLst/>
          </a:prstGeom>
          <a:solidFill>
            <a:schemeClr val="tx1"/>
          </a:solidFill>
          <a:ln w="114300">
            <a:solidFill>
              <a:srgbClr val="FFE437"/>
            </a:solidFill>
          </a:ln>
        </p:spPr>
        <p:txBody>
          <a:bodyPr lIns="160020" tIns="80010" rIns="160020" bIns="80010"/>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20" name="Rectangle 5"/>
          <p:cNvSpPr>
            <a:spLocks noChangeArrowheads="1"/>
          </p:cNvSpPr>
          <p:nvPr/>
        </p:nvSpPr>
        <p:spPr bwMode="auto">
          <a:xfrm>
            <a:off x="1800225" y="4572000"/>
            <a:ext cx="8401050" cy="1000125"/>
          </a:xfrm>
          <a:prstGeom prst="rect">
            <a:avLst/>
          </a:prstGeom>
          <a:solidFill>
            <a:srgbClr val="FFE437"/>
          </a:solidFill>
          <a:ln w="114300">
            <a:solidFill>
              <a:schemeClr val="bg1"/>
            </a:solidFill>
          </a:ln>
        </p:spPr>
        <p:txBody>
          <a:bodyPr lIns="160020" tIns="80010" rIns="160020" bIns="80010" anchor="ctr"/>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lnSpc>
                <a:spcPct val="110000"/>
              </a:lnSpc>
            </a:pPr>
            <a:r>
              <a:rPr lang="en-US" altLang="en-US" sz="4200" b="0" dirty="0">
                <a:latin typeface="Arial Black" charset="0"/>
              </a:rPr>
              <a:t>History</a:t>
            </a:r>
          </a:p>
        </p:txBody>
      </p:sp>
      <p:sp>
        <p:nvSpPr>
          <p:cNvPr id="21" name="Rectangle 5"/>
          <p:cNvSpPr>
            <a:spLocks noChangeArrowheads="1"/>
          </p:cNvSpPr>
          <p:nvPr/>
        </p:nvSpPr>
        <p:spPr bwMode="auto">
          <a:xfrm>
            <a:off x="15078075" y="4610100"/>
            <a:ext cx="8401050" cy="1000125"/>
          </a:xfrm>
          <a:prstGeom prst="rect">
            <a:avLst/>
          </a:prstGeom>
          <a:solidFill>
            <a:srgbClr val="FFE437"/>
          </a:solidFill>
          <a:ln w="114300">
            <a:solidFill>
              <a:schemeClr val="bg1"/>
            </a:solidFill>
          </a:ln>
        </p:spPr>
        <p:txBody>
          <a:bodyPr lIns="160020" tIns="80010" rIns="160020" bIns="80010" anchor="ctr"/>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lnSpc>
                <a:spcPct val="110000"/>
              </a:lnSpc>
            </a:pPr>
            <a:r>
              <a:rPr lang="en-US" altLang="en-US" sz="4200" b="0" dirty="0">
                <a:latin typeface="Arial Black" charset="0"/>
              </a:rPr>
              <a:t>Physical Examination</a:t>
            </a:r>
          </a:p>
        </p:txBody>
      </p:sp>
      <p:sp>
        <p:nvSpPr>
          <p:cNvPr id="22" name="Rectangle 5"/>
          <p:cNvSpPr>
            <a:spLocks noChangeArrowheads="1"/>
          </p:cNvSpPr>
          <p:nvPr/>
        </p:nvSpPr>
        <p:spPr bwMode="auto">
          <a:xfrm>
            <a:off x="28203525" y="4572000"/>
            <a:ext cx="8401050" cy="1000125"/>
          </a:xfrm>
          <a:prstGeom prst="rect">
            <a:avLst/>
          </a:prstGeom>
          <a:solidFill>
            <a:srgbClr val="FFE437"/>
          </a:solidFill>
          <a:ln w="114300">
            <a:solidFill>
              <a:schemeClr val="bg1"/>
            </a:solidFill>
          </a:ln>
        </p:spPr>
        <p:txBody>
          <a:bodyPr lIns="160020" tIns="80010" rIns="160020" bIns="80010" anchor="ctr"/>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lnSpc>
                <a:spcPct val="110000"/>
              </a:lnSpc>
            </a:pPr>
            <a:r>
              <a:rPr lang="en-US" altLang="en-US" sz="4200" b="0" dirty="0">
                <a:latin typeface="Arial Black" charset="0"/>
              </a:rPr>
              <a:t>Differential Diagnosis</a:t>
            </a:r>
          </a:p>
        </p:txBody>
      </p:sp>
      <p:sp>
        <p:nvSpPr>
          <p:cNvPr id="88" name="Rectangle 5"/>
          <p:cNvSpPr>
            <a:spLocks noChangeArrowheads="1"/>
          </p:cNvSpPr>
          <p:nvPr/>
        </p:nvSpPr>
        <p:spPr bwMode="auto">
          <a:xfrm>
            <a:off x="15001874" y="23774400"/>
            <a:ext cx="8401050" cy="1000125"/>
          </a:xfrm>
          <a:prstGeom prst="rect">
            <a:avLst/>
          </a:prstGeom>
          <a:solidFill>
            <a:srgbClr val="FFE437"/>
          </a:solidFill>
          <a:ln w="114300">
            <a:solidFill>
              <a:schemeClr val="bg1"/>
            </a:solidFill>
          </a:ln>
        </p:spPr>
        <p:txBody>
          <a:bodyPr lIns="160020" tIns="80010" rIns="160020" bIns="80010" anchor="ctr"/>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lnSpc>
                <a:spcPct val="110000"/>
              </a:lnSpc>
            </a:pPr>
            <a:r>
              <a:rPr lang="en-US" altLang="en-US" sz="4200" b="0" dirty="0">
                <a:latin typeface="Arial Black" charset="0"/>
              </a:rPr>
              <a:t>Treatment</a:t>
            </a:r>
          </a:p>
        </p:txBody>
      </p:sp>
      <p:pic>
        <p:nvPicPr>
          <p:cNvPr id="89" name="Picture 88" descr="Tiger Hawk.gif"/>
          <p:cNvPicPr>
            <a:picLocks noChangeAspect="1"/>
          </p:cNvPicPr>
          <p:nvPr/>
        </p:nvPicPr>
        <p:blipFill>
          <a:blip r:embed="rId2" cstate="print"/>
          <a:stretch>
            <a:fillRect/>
          </a:stretch>
        </p:blipFill>
        <p:spPr>
          <a:xfrm>
            <a:off x="36316444" y="36937950"/>
            <a:ext cx="1821656" cy="1200150"/>
          </a:xfrm>
          <a:prstGeom prst="rect">
            <a:avLst/>
          </a:prstGeom>
        </p:spPr>
      </p:pic>
      <p:sp>
        <p:nvSpPr>
          <p:cNvPr id="90" name="Rectangle 5"/>
          <p:cNvSpPr>
            <a:spLocks noChangeArrowheads="1"/>
          </p:cNvSpPr>
          <p:nvPr/>
        </p:nvSpPr>
        <p:spPr bwMode="auto">
          <a:xfrm>
            <a:off x="12968286" y="35052000"/>
            <a:ext cx="12468225" cy="1057274"/>
          </a:xfrm>
          <a:prstGeom prst="rect">
            <a:avLst/>
          </a:prstGeom>
          <a:solidFill>
            <a:srgbClr val="FFE437"/>
          </a:solidFill>
          <a:ln w="114300">
            <a:solidFill>
              <a:schemeClr val="bg1"/>
            </a:solidFill>
          </a:ln>
        </p:spPr>
        <p:txBody>
          <a:bodyPr lIns="160020" tIns="80010" rIns="160020" bIns="80010" anchor="ctr"/>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a:lnSpc>
                <a:spcPct val="110000"/>
              </a:lnSpc>
            </a:pPr>
            <a:r>
              <a:rPr lang="en-US" altLang="en-US" sz="4200" b="0" dirty="0">
                <a:latin typeface="Arial Black" charset="0"/>
              </a:rPr>
              <a:t>Take-Home Message</a:t>
            </a:r>
          </a:p>
        </p:txBody>
      </p:sp>
      <p:graphicFrame>
        <p:nvGraphicFramePr>
          <p:cNvPr id="35" name="Diagram 34">
            <a:extLst>
              <a:ext uri="{FF2B5EF4-FFF2-40B4-BE49-F238E27FC236}">
                <a16:creationId xmlns:a16="http://schemas.microsoft.com/office/drawing/2014/main" id="{BAE7C46F-0BFC-9948-A202-9D20C3A8873F}"/>
              </a:ext>
            </a:extLst>
          </p:cNvPr>
          <p:cNvGraphicFramePr/>
          <p:nvPr>
            <p:extLst>
              <p:ext uri="{D42A27DB-BD31-4B8C-83A1-F6EECF244321}">
                <p14:modId xmlns:p14="http://schemas.microsoft.com/office/powerpoint/2010/main" val="4038075843"/>
              </p:ext>
            </p:extLst>
          </p:nvPr>
        </p:nvGraphicFramePr>
        <p:xfrm>
          <a:off x="2057400" y="25543118"/>
          <a:ext cx="33607950" cy="8632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6" name="Rectangle 5">
            <a:extLst>
              <a:ext uri="{FF2B5EF4-FFF2-40B4-BE49-F238E27FC236}">
                <a16:creationId xmlns:a16="http://schemas.microsoft.com/office/drawing/2014/main" id="{62951FA2-0DE3-314E-A4D2-2FF3A484B00D}"/>
              </a:ext>
            </a:extLst>
          </p:cNvPr>
          <p:cNvSpPr>
            <a:spLocks noChangeArrowheads="1"/>
          </p:cNvSpPr>
          <p:nvPr/>
        </p:nvSpPr>
        <p:spPr bwMode="auto">
          <a:xfrm>
            <a:off x="27508200" y="14144625"/>
            <a:ext cx="9829800" cy="7336768"/>
          </a:xfrm>
          <a:prstGeom prst="rect">
            <a:avLst/>
          </a:prstGeom>
          <a:solidFill>
            <a:schemeClr val="tx1"/>
          </a:solidFill>
          <a:ln w="114300">
            <a:solidFill>
              <a:srgbClr val="FFE437"/>
            </a:solidFill>
          </a:ln>
        </p:spPr>
        <p:txBody>
          <a:bodyPr lIns="160020" tIns="80010" rIns="160020" bIns="80010"/>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en-US" sz="2500" dirty="0">
              <a:solidFill>
                <a:schemeClr val="bg1"/>
              </a:solidFill>
            </a:endParaRPr>
          </a:p>
          <a:p>
            <a:pPr eaLnBrk="1" hangingPunct="1"/>
            <a:endParaRPr lang="en-US" altLang="en-US" sz="1600" dirty="0">
              <a:solidFill>
                <a:schemeClr val="bg1"/>
              </a:solidFill>
            </a:endParaRPr>
          </a:p>
        </p:txBody>
      </p:sp>
      <p:sp>
        <p:nvSpPr>
          <p:cNvPr id="117" name="Rectangle 5">
            <a:extLst>
              <a:ext uri="{FF2B5EF4-FFF2-40B4-BE49-F238E27FC236}">
                <a16:creationId xmlns:a16="http://schemas.microsoft.com/office/drawing/2014/main" id="{2F71708D-4FA8-104C-9FFC-25CFEE9D2AE4}"/>
              </a:ext>
            </a:extLst>
          </p:cNvPr>
          <p:cNvSpPr>
            <a:spLocks noChangeArrowheads="1"/>
          </p:cNvSpPr>
          <p:nvPr/>
        </p:nvSpPr>
        <p:spPr bwMode="auto">
          <a:xfrm>
            <a:off x="15021322" y="12801600"/>
            <a:ext cx="8401050" cy="1000125"/>
          </a:xfrm>
          <a:prstGeom prst="rect">
            <a:avLst/>
          </a:prstGeom>
          <a:solidFill>
            <a:srgbClr val="FFE437"/>
          </a:solidFill>
          <a:ln w="114300">
            <a:solidFill>
              <a:schemeClr val="bg1"/>
            </a:solidFill>
          </a:ln>
        </p:spPr>
        <p:txBody>
          <a:bodyPr lIns="160020" tIns="80010" rIns="160020" bIns="80010" anchor="ctr"/>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lnSpc>
                <a:spcPct val="110000"/>
              </a:lnSpc>
            </a:pPr>
            <a:r>
              <a:rPr lang="en-US" altLang="en-US" sz="4200" b="0" dirty="0">
                <a:latin typeface="Arial Black" charset="0"/>
              </a:rPr>
              <a:t>Imaging</a:t>
            </a:r>
          </a:p>
        </p:txBody>
      </p:sp>
      <p:sp>
        <p:nvSpPr>
          <p:cNvPr id="118" name="Rectangle 5">
            <a:extLst>
              <a:ext uri="{FF2B5EF4-FFF2-40B4-BE49-F238E27FC236}">
                <a16:creationId xmlns:a16="http://schemas.microsoft.com/office/drawing/2014/main" id="{31F2B023-3EF9-CF46-9F08-969B75BB3CDF}"/>
              </a:ext>
            </a:extLst>
          </p:cNvPr>
          <p:cNvSpPr>
            <a:spLocks noChangeArrowheads="1"/>
          </p:cNvSpPr>
          <p:nvPr/>
        </p:nvSpPr>
        <p:spPr bwMode="auto">
          <a:xfrm>
            <a:off x="12344400" y="14144625"/>
            <a:ext cx="13716000" cy="7336768"/>
          </a:xfrm>
          <a:prstGeom prst="rect">
            <a:avLst/>
          </a:prstGeom>
          <a:solidFill>
            <a:schemeClr val="tx1"/>
          </a:solidFill>
          <a:ln w="114300">
            <a:solidFill>
              <a:srgbClr val="FFE437"/>
            </a:solidFill>
          </a:ln>
        </p:spPr>
        <p:txBody>
          <a:bodyPr lIns="160020" tIns="80010" rIns="160020" bIns="80010"/>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en-US" sz="2500" dirty="0">
              <a:solidFill>
                <a:schemeClr val="bg1"/>
              </a:solidFill>
            </a:endParaRPr>
          </a:p>
          <a:p>
            <a:pPr eaLnBrk="1" hangingPunct="1"/>
            <a:endParaRPr lang="en-US" altLang="en-US" sz="1600" dirty="0">
              <a:solidFill>
                <a:schemeClr val="bg1"/>
              </a:solidFill>
            </a:endParaRPr>
          </a:p>
        </p:txBody>
      </p:sp>
      <p:sp>
        <p:nvSpPr>
          <p:cNvPr id="119" name="TextBox 118">
            <a:extLst>
              <a:ext uri="{FF2B5EF4-FFF2-40B4-BE49-F238E27FC236}">
                <a16:creationId xmlns:a16="http://schemas.microsoft.com/office/drawing/2014/main" id="{7F403597-73EE-DF4A-89FB-A8977E6E1331}"/>
              </a:ext>
            </a:extLst>
          </p:cNvPr>
          <p:cNvSpPr txBox="1"/>
          <p:nvPr/>
        </p:nvSpPr>
        <p:spPr>
          <a:xfrm>
            <a:off x="12877800" y="20381786"/>
            <a:ext cx="12801600" cy="942566"/>
          </a:xfrm>
          <a:prstGeom prst="rect">
            <a:avLst/>
          </a:prstGeom>
          <a:noFill/>
        </p:spPr>
        <p:txBody>
          <a:bodyPr wrap="square" lIns="80010" tIns="40005" rIns="80010" bIns="40005" rtlCol="0">
            <a:spAutoFit/>
          </a:bodyPr>
          <a:lstStyle/>
          <a:p>
            <a:pPr algn="ctr"/>
            <a:r>
              <a:rPr lang="en-US" sz="2800" b="1" dirty="0">
                <a:solidFill>
                  <a:schemeClr val="bg1"/>
                </a:solidFill>
                <a:latin typeface="Arial" panose="020B0604020202020204" pitchFamily="34" charset="0"/>
                <a:cs typeface="Arial" panose="020B0604020202020204" pitchFamily="34" charset="0"/>
              </a:rPr>
              <a:t>Arrows indicating multiple non-compressible anechoic spherical bodies located in the pre-patellar bursa. </a:t>
            </a:r>
          </a:p>
        </p:txBody>
      </p:sp>
      <p:sp>
        <p:nvSpPr>
          <p:cNvPr id="120" name="TextBox 119">
            <a:extLst>
              <a:ext uri="{FF2B5EF4-FFF2-40B4-BE49-F238E27FC236}">
                <a16:creationId xmlns:a16="http://schemas.microsoft.com/office/drawing/2014/main" id="{E3D15F48-7A88-9F48-B55B-2115ADB2BFBF}"/>
              </a:ext>
            </a:extLst>
          </p:cNvPr>
          <p:cNvSpPr txBox="1"/>
          <p:nvPr/>
        </p:nvSpPr>
        <p:spPr>
          <a:xfrm>
            <a:off x="27875409" y="20414593"/>
            <a:ext cx="9220200" cy="1404231"/>
          </a:xfrm>
          <a:prstGeom prst="rect">
            <a:avLst/>
          </a:prstGeom>
          <a:noFill/>
        </p:spPr>
        <p:txBody>
          <a:bodyPr wrap="square" lIns="80010" tIns="40005" rIns="80010" bIns="40005" rtlCol="0">
            <a:spAutoFit/>
          </a:bodyPr>
          <a:lstStyle/>
          <a:p>
            <a:pPr algn="ctr"/>
            <a:r>
              <a:rPr lang="en-US" sz="2800" b="1" dirty="0">
                <a:solidFill>
                  <a:schemeClr val="bg1"/>
                </a:solidFill>
                <a:latin typeface="Arial" panose="020B0604020202020204" pitchFamily="34" charset="0"/>
                <a:cs typeface="Arial" panose="020B0604020202020204" pitchFamily="34" charset="0"/>
              </a:rPr>
              <a:t>Multiple fatty bodies and firm fat removed from Morel-Lavallée lesion.</a:t>
            </a:r>
            <a:endParaRPr lang="en-US" sz="2800" b="1" dirty="0"/>
          </a:p>
          <a:p>
            <a:pPr algn="ctr"/>
            <a:r>
              <a:rPr lang="en-US" sz="2800" b="1" dirty="0">
                <a:solidFill>
                  <a:schemeClr val="bg1"/>
                </a:solidFill>
                <a:latin typeface="Arial" panose="020B0604020202020204" pitchFamily="34" charset="0"/>
                <a:cs typeface="Arial" panose="020B0604020202020204" pitchFamily="34" charset="0"/>
              </a:rPr>
              <a:t> </a:t>
            </a:r>
          </a:p>
        </p:txBody>
      </p:sp>
      <p:sp>
        <p:nvSpPr>
          <p:cNvPr id="121" name="Rectangle 5">
            <a:extLst>
              <a:ext uri="{FF2B5EF4-FFF2-40B4-BE49-F238E27FC236}">
                <a16:creationId xmlns:a16="http://schemas.microsoft.com/office/drawing/2014/main" id="{B0792CDC-B2B2-0644-B910-C8357F53DE40}"/>
              </a:ext>
            </a:extLst>
          </p:cNvPr>
          <p:cNvSpPr>
            <a:spLocks noChangeArrowheads="1"/>
          </p:cNvSpPr>
          <p:nvPr/>
        </p:nvSpPr>
        <p:spPr bwMode="auto">
          <a:xfrm>
            <a:off x="1066800" y="14144625"/>
            <a:ext cx="9829800" cy="7336768"/>
          </a:xfrm>
          <a:prstGeom prst="rect">
            <a:avLst/>
          </a:prstGeom>
          <a:solidFill>
            <a:schemeClr val="tx1"/>
          </a:solidFill>
          <a:ln w="114300">
            <a:solidFill>
              <a:srgbClr val="FFE437"/>
            </a:solidFill>
          </a:ln>
        </p:spPr>
        <p:txBody>
          <a:bodyPr lIns="160020" tIns="80010" rIns="160020" bIns="80010"/>
          <a:lstStyle>
            <a:lvl1pPr defTabSz="1828800">
              <a:defRPr sz="2400" b="1">
                <a:solidFill>
                  <a:schemeClr val="tx1"/>
                </a:solidFill>
                <a:latin typeface="Arial" charset="0"/>
                <a:ea typeface="ＭＳ Ｐゴシック" charset="-128"/>
              </a:defRPr>
            </a:lvl1pPr>
            <a:lvl2pPr marL="37931725" indent="-37474525" defTabSz="1828800">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en-US" sz="2500" dirty="0">
              <a:solidFill>
                <a:schemeClr val="bg1"/>
              </a:solidFill>
            </a:endParaRPr>
          </a:p>
          <a:p>
            <a:pPr eaLnBrk="1" hangingPunct="1"/>
            <a:endParaRPr lang="en-US" altLang="en-US" sz="1600" dirty="0">
              <a:solidFill>
                <a:schemeClr val="bg1"/>
              </a:solidFill>
            </a:endParaRPr>
          </a:p>
        </p:txBody>
      </p:sp>
      <p:sp>
        <p:nvSpPr>
          <p:cNvPr id="123" name="TextBox 122">
            <a:extLst>
              <a:ext uri="{FF2B5EF4-FFF2-40B4-BE49-F238E27FC236}">
                <a16:creationId xmlns:a16="http://schemas.microsoft.com/office/drawing/2014/main" id="{B5844BC2-6F7C-B248-AB4C-0D414AC9391F}"/>
              </a:ext>
            </a:extLst>
          </p:cNvPr>
          <p:cNvSpPr txBox="1"/>
          <p:nvPr/>
        </p:nvSpPr>
        <p:spPr>
          <a:xfrm>
            <a:off x="28270200" y="14328118"/>
            <a:ext cx="8610600" cy="511679"/>
          </a:xfrm>
          <a:prstGeom prst="rect">
            <a:avLst/>
          </a:prstGeom>
          <a:noFill/>
        </p:spPr>
        <p:txBody>
          <a:bodyPr wrap="square" lIns="80010" tIns="40005" rIns="80010" bIns="40005" rtlCol="0">
            <a:spAutoFit/>
          </a:bodyPr>
          <a:lstStyle/>
          <a:p>
            <a:pPr algn="ctr"/>
            <a:r>
              <a:rPr lang="en-US" sz="2800" b="1" dirty="0">
                <a:solidFill>
                  <a:srgbClr val="FFE437"/>
                </a:solidFill>
                <a:latin typeface="Arial" panose="020B0604020202020204" pitchFamily="34" charset="0"/>
                <a:cs typeface="Arial" panose="020B0604020202020204" pitchFamily="34" charset="0"/>
              </a:rPr>
              <a:t>Photo of excised tissue</a:t>
            </a:r>
          </a:p>
        </p:txBody>
      </p:sp>
      <p:sp>
        <p:nvSpPr>
          <p:cNvPr id="125" name="TextBox 124">
            <a:extLst>
              <a:ext uri="{FF2B5EF4-FFF2-40B4-BE49-F238E27FC236}">
                <a16:creationId xmlns:a16="http://schemas.microsoft.com/office/drawing/2014/main" id="{234ABAA9-1A77-8840-B1EF-D4DD7D8B63B7}"/>
              </a:ext>
            </a:extLst>
          </p:cNvPr>
          <p:cNvSpPr txBox="1"/>
          <p:nvPr/>
        </p:nvSpPr>
        <p:spPr>
          <a:xfrm>
            <a:off x="3124200" y="14328271"/>
            <a:ext cx="5867400" cy="511679"/>
          </a:xfrm>
          <a:prstGeom prst="rect">
            <a:avLst/>
          </a:prstGeom>
          <a:noFill/>
        </p:spPr>
        <p:txBody>
          <a:bodyPr wrap="square" lIns="80010" tIns="40005" rIns="80010" bIns="40005" rtlCol="0">
            <a:spAutoFit/>
          </a:bodyPr>
          <a:lstStyle/>
          <a:p>
            <a:pPr algn="ctr"/>
            <a:r>
              <a:rPr lang="en-US" sz="2800" b="1" dirty="0">
                <a:solidFill>
                  <a:srgbClr val="FFE437"/>
                </a:solidFill>
                <a:latin typeface="Arial" panose="020B0604020202020204" pitchFamily="34" charset="0"/>
                <a:cs typeface="Arial" panose="020B0604020202020204" pitchFamily="34" charset="0"/>
              </a:rPr>
              <a:t>Right Knee Plain Films</a:t>
            </a:r>
          </a:p>
        </p:txBody>
      </p:sp>
      <p:sp>
        <p:nvSpPr>
          <p:cNvPr id="126" name="TextBox 125">
            <a:extLst>
              <a:ext uri="{FF2B5EF4-FFF2-40B4-BE49-F238E27FC236}">
                <a16:creationId xmlns:a16="http://schemas.microsoft.com/office/drawing/2014/main" id="{8311C45D-55F8-CA49-A63F-7D49983BC58C}"/>
              </a:ext>
            </a:extLst>
          </p:cNvPr>
          <p:cNvSpPr txBox="1"/>
          <p:nvPr/>
        </p:nvSpPr>
        <p:spPr>
          <a:xfrm>
            <a:off x="1524000" y="20478750"/>
            <a:ext cx="9067800" cy="942566"/>
          </a:xfrm>
          <a:prstGeom prst="rect">
            <a:avLst/>
          </a:prstGeom>
          <a:noFill/>
        </p:spPr>
        <p:txBody>
          <a:bodyPr wrap="square" lIns="80010" tIns="40005" rIns="80010" bIns="40005" rtlCol="0">
            <a:spAutoFit/>
          </a:bodyPr>
          <a:lstStyle/>
          <a:p>
            <a:pPr algn="ctr"/>
            <a:r>
              <a:rPr lang="en-US" sz="2800" b="1" dirty="0">
                <a:solidFill>
                  <a:schemeClr val="bg1"/>
                </a:solidFill>
                <a:latin typeface="Arial" panose="020B0604020202020204" pitchFamily="34" charset="0"/>
                <a:cs typeface="Arial" panose="020B0604020202020204" pitchFamily="34" charset="0"/>
              </a:rPr>
              <a:t>Unremarkable for fracture, dislocation and soft tissue abnormalities.</a:t>
            </a:r>
          </a:p>
        </p:txBody>
      </p:sp>
      <p:sp>
        <p:nvSpPr>
          <p:cNvPr id="127" name="TextBox 126">
            <a:extLst>
              <a:ext uri="{FF2B5EF4-FFF2-40B4-BE49-F238E27FC236}">
                <a16:creationId xmlns:a16="http://schemas.microsoft.com/office/drawing/2014/main" id="{0DA70E64-0081-CC4C-9E6F-82BC1A458A1B}"/>
              </a:ext>
            </a:extLst>
          </p:cNvPr>
          <p:cNvSpPr txBox="1"/>
          <p:nvPr/>
        </p:nvSpPr>
        <p:spPr>
          <a:xfrm>
            <a:off x="14935200" y="14328118"/>
            <a:ext cx="8610600" cy="511679"/>
          </a:xfrm>
          <a:prstGeom prst="rect">
            <a:avLst/>
          </a:prstGeom>
          <a:noFill/>
        </p:spPr>
        <p:txBody>
          <a:bodyPr wrap="square" lIns="80010" tIns="40005" rIns="80010" bIns="40005" rtlCol="0">
            <a:spAutoFit/>
          </a:bodyPr>
          <a:lstStyle/>
          <a:p>
            <a:pPr algn="ctr"/>
            <a:r>
              <a:rPr lang="en-US" sz="2800" b="1" dirty="0">
                <a:solidFill>
                  <a:srgbClr val="FFE437"/>
                </a:solidFill>
                <a:latin typeface="Arial" panose="020B0604020202020204" pitchFamily="34" charset="0"/>
                <a:cs typeface="Arial" panose="020B0604020202020204" pitchFamily="34" charset="0"/>
              </a:rPr>
              <a:t>Ultrasound of the Right Knee</a:t>
            </a:r>
          </a:p>
        </p:txBody>
      </p:sp>
      <p:pic>
        <p:nvPicPr>
          <p:cNvPr id="15" name="Picture 14" descr="A close-up of a mannequin&#10;&#10;Description automatically generated with low confidence">
            <a:extLst>
              <a:ext uri="{FF2B5EF4-FFF2-40B4-BE49-F238E27FC236}">
                <a16:creationId xmlns:a16="http://schemas.microsoft.com/office/drawing/2014/main" id="{29C7EA84-2C28-3547-8AC8-273D235B5D35}"/>
              </a:ext>
            </a:extLst>
          </p:cNvPr>
          <p:cNvPicPr>
            <a:picLocks noChangeAspect="1"/>
          </p:cNvPicPr>
          <p:nvPr/>
        </p:nvPicPr>
        <p:blipFill rotWithShape="1">
          <a:blip r:embed="rId8">
            <a:extLst>
              <a:ext uri="{28A0092B-C50C-407E-A947-70E740481C1C}">
                <a14:useLocalDpi xmlns:a14="http://schemas.microsoft.com/office/drawing/2010/main" val="0"/>
              </a:ext>
            </a:extLst>
          </a:blip>
          <a:srcRect t="15873"/>
          <a:stretch/>
        </p:blipFill>
        <p:spPr>
          <a:xfrm>
            <a:off x="2057400" y="15438805"/>
            <a:ext cx="3467242" cy="4390289"/>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1F8587A-3260-9F48-A1BD-908AD1F83CEB}"/>
              </a:ext>
            </a:extLst>
          </p:cNvPr>
          <p:cNvPicPr>
            <a:picLocks noChangeAspect="1"/>
          </p:cNvPicPr>
          <p:nvPr/>
        </p:nvPicPr>
        <p:blipFill rotWithShape="1">
          <a:blip r:embed="rId9">
            <a:extLst>
              <a:ext uri="{28A0092B-C50C-407E-A947-70E740481C1C}">
                <a14:useLocalDpi xmlns:a14="http://schemas.microsoft.com/office/drawing/2010/main" val="0"/>
              </a:ext>
            </a:extLst>
          </a:blip>
          <a:srcRect t="4407" r="19132" b="7252"/>
          <a:stretch/>
        </p:blipFill>
        <p:spPr>
          <a:xfrm rot="1231745">
            <a:off x="6209201" y="15391860"/>
            <a:ext cx="3697154" cy="4294882"/>
          </a:xfrm>
          <a:prstGeom prst="rect">
            <a:avLst/>
          </a:prstGeom>
        </p:spPr>
      </p:pic>
      <p:pic>
        <p:nvPicPr>
          <p:cNvPr id="28" name="Picture 27" descr="A screenshot of a video game&#10;&#10;Description automatically generated with medium confidence">
            <a:extLst>
              <a:ext uri="{FF2B5EF4-FFF2-40B4-BE49-F238E27FC236}">
                <a16:creationId xmlns:a16="http://schemas.microsoft.com/office/drawing/2014/main" id="{9DFEB913-480E-4D4F-8869-99FBF2DE1A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93647" y="15254133"/>
            <a:ext cx="10417501" cy="4938867"/>
          </a:xfrm>
          <a:prstGeom prst="rect">
            <a:avLst/>
          </a:prstGeom>
        </p:spPr>
      </p:pic>
      <p:grpSp>
        <p:nvGrpSpPr>
          <p:cNvPr id="130" name="Group 129">
            <a:extLst>
              <a:ext uri="{FF2B5EF4-FFF2-40B4-BE49-F238E27FC236}">
                <a16:creationId xmlns:a16="http://schemas.microsoft.com/office/drawing/2014/main" id="{5C3F501D-3CA8-E54D-A1C3-43F67B77BDF2}"/>
              </a:ext>
            </a:extLst>
          </p:cNvPr>
          <p:cNvGrpSpPr/>
          <p:nvPr/>
        </p:nvGrpSpPr>
        <p:grpSpPr>
          <a:xfrm rot="4510672">
            <a:off x="17885530" y="15518072"/>
            <a:ext cx="995231" cy="340739"/>
            <a:chOff x="11050539" y="3687642"/>
            <a:chExt cx="1247947" cy="893551"/>
          </a:xfrm>
          <a:solidFill>
            <a:srgbClr val="FFE437"/>
          </a:solidFill>
        </p:grpSpPr>
        <p:sp>
          <p:nvSpPr>
            <p:cNvPr id="131" name="Right Arrow 130">
              <a:extLst>
                <a:ext uri="{FF2B5EF4-FFF2-40B4-BE49-F238E27FC236}">
                  <a16:creationId xmlns:a16="http://schemas.microsoft.com/office/drawing/2014/main" id="{09940F76-D77F-3246-800A-7EDE2EE13845}"/>
                </a:ext>
              </a:extLst>
            </p:cNvPr>
            <p:cNvSpPr/>
            <p:nvPr/>
          </p:nvSpPr>
          <p:spPr>
            <a:xfrm rot="11830">
              <a:off x="11050539" y="3687642"/>
              <a:ext cx="1247947" cy="893551"/>
            </a:xfrm>
            <a:prstGeom prst="rightArrow">
              <a:avLst>
                <a:gd name="adj1" fmla="val 60000"/>
                <a:gd name="adj2" fmla="val 50000"/>
              </a:avLst>
            </a:prstGeom>
            <a:grpFill/>
            <a:ln>
              <a:solidFill>
                <a:schemeClr val="bg1">
                  <a:alpha val="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32" name="Right Arrow 4">
              <a:extLst>
                <a:ext uri="{FF2B5EF4-FFF2-40B4-BE49-F238E27FC236}">
                  <a16:creationId xmlns:a16="http://schemas.microsoft.com/office/drawing/2014/main" id="{259D9ACC-B630-6E47-BB43-94849745D636}"/>
                </a:ext>
              </a:extLst>
            </p:cNvPr>
            <p:cNvSpPr txBox="1"/>
            <p:nvPr/>
          </p:nvSpPr>
          <p:spPr>
            <a:xfrm rot="11830">
              <a:off x="11050540" y="3865891"/>
              <a:ext cx="979882" cy="5361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dirty="0"/>
            </a:p>
          </p:txBody>
        </p:sp>
      </p:grpSp>
      <p:grpSp>
        <p:nvGrpSpPr>
          <p:cNvPr id="50" name="Group 49">
            <a:extLst>
              <a:ext uri="{FF2B5EF4-FFF2-40B4-BE49-F238E27FC236}">
                <a16:creationId xmlns:a16="http://schemas.microsoft.com/office/drawing/2014/main" id="{813A5EC7-6855-F84F-BBCE-EEDD44E1C826}"/>
              </a:ext>
            </a:extLst>
          </p:cNvPr>
          <p:cNvGrpSpPr/>
          <p:nvPr/>
        </p:nvGrpSpPr>
        <p:grpSpPr>
          <a:xfrm rot="5059616">
            <a:off x="19331823" y="15581651"/>
            <a:ext cx="995231" cy="340739"/>
            <a:chOff x="11050539" y="3687642"/>
            <a:chExt cx="1247947" cy="893551"/>
          </a:xfrm>
          <a:solidFill>
            <a:srgbClr val="FFE437"/>
          </a:solidFill>
        </p:grpSpPr>
        <p:sp>
          <p:nvSpPr>
            <p:cNvPr id="51" name="Right Arrow 50">
              <a:extLst>
                <a:ext uri="{FF2B5EF4-FFF2-40B4-BE49-F238E27FC236}">
                  <a16:creationId xmlns:a16="http://schemas.microsoft.com/office/drawing/2014/main" id="{398529A8-58C9-B347-8388-DC439AA4D295}"/>
                </a:ext>
              </a:extLst>
            </p:cNvPr>
            <p:cNvSpPr/>
            <p:nvPr/>
          </p:nvSpPr>
          <p:spPr>
            <a:xfrm rot="11830">
              <a:off x="11050539" y="3687642"/>
              <a:ext cx="1247947" cy="893551"/>
            </a:xfrm>
            <a:prstGeom prst="rightArrow">
              <a:avLst>
                <a:gd name="adj1" fmla="val 60000"/>
                <a:gd name="adj2" fmla="val 50000"/>
              </a:avLst>
            </a:prstGeom>
            <a:grpFill/>
            <a:ln>
              <a:solidFill>
                <a:schemeClr val="bg1">
                  <a:alpha val="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52" name="Right Arrow 4">
              <a:extLst>
                <a:ext uri="{FF2B5EF4-FFF2-40B4-BE49-F238E27FC236}">
                  <a16:creationId xmlns:a16="http://schemas.microsoft.com/office/drawing/2014/main" id="{5C58CA4B-836E-A74B-A448-91FCB9B3508C}"/>
                </a:ext>
              </a:extLst>
            </p:cNvPr>
            <p:cNvSpPr txBox="1"/>
            <p:nvPr/>
          </p:nvSpPr>
          <p:spPr>
            <a:xfrm rot="11830">
              <a:off x="11050540" y="3865891"/>
              <a:ext cx="979882" cy="5361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dirty="0"/>
            </a:p>
          </p:txBody>
        </p:sp>
      </p:grpSp>
      <p:grpSp>
        <p:nvGrpSpPr>
          <p:cNvPr id="53" name="Group 52">
            <a:extLst>
              <a:ext uri="{FF2B5EF4-FFF2-40B4-BE49-F238E27FC236}">
                <a16:creationId xmlns:a16="http://schemas.microsoft.com/office/drawing/2014/main" id="{8E370728-1647-EC40-AB69-1A6E0549062B}"/>
              </a:ext>
            </a:extLst>
          </p:cNvPr>
          <p:cNvGrpSpPr/>
          <p:nvPr/>
        </p:nvGrpSpPr>
        <p:grpSpPr>
          <a:xfrm rot="4979779">
            <a:off x="20272801" y="15601994"/>
            <a:ext cx="995231" cy="340739"/>
            <a:chOff x="11050539" y="3687642"/>
            <a:chExt cx="1247947" cy="893551"/>
          </a:xfrm>
          <a:solidFill>
            <a:srgbClr val="FFE437"/>
          </a:solidFill>
        </p:grpSpPr>
        <p:sp>
          <p:nvSpPr>
            <p:cNvPr id="54" name="Right Arrow 53">
              <a:extLst>
                <a:ext uri="{FF2B5EF4-FFF2-40B4-BE49-F238E27FC236}">
                  <a16:creationId xmlns:a16="http://schemas.microsoft.com/office/drawing/2014/main" id="{317BAD57-C762-8142-8909-48CA6784B0BD}"/>
                </a:ext>
              </a:extLst>
            </p:cNvPr>
            <p:cNvSpPr/>
            <p:nvPr/>
          </p:nvSpPr>
          <p:spPr>
            <a:xfrm rot="11830">
              <a:off x="11050539" y="3687642"/>
              <a:ext cx="1247947" cy="893551"/>
            </a:xfrm>
            <a:prstGeom prst="rightArrow">
              <a:avLst>
                <a:gd name="adj1" fmla="val 60000"/>
                <a:gd name="adj2" fmla="val 50000"/>
              </a:avLst>
            </a:prstGeom>
            <a:grpFill/>
            <a:ln>
              <a:solidFill>
                <a:schemeClr val="bg1">
                  <a:alpha val="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55" name="Right Arrow 4">
              <a:extLst>
                <a:ext uri="{FF2B5EF4-FFF2-40B4-BE49-F238E27FC236}">
                  <a16:creationId xmlns:a16="http://schemas.microsoft.com/office/drawing/2014/main" id="{E40F6C4B-851D-1F44-A0E7-46F64517B0D5}"/>
                </a:ext>
              </a:extLst>
            </p:cNvPr>
            <p:cNvSpPr txBox="1"/>
            <p:nvPr/>
          </p:nvSpPr>
          <p:spPr>
            <a:xfrm rot="11830">
              <a:off x="11050540" y="3865891"/>
              <a:ext cx="979882" cy="5361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dirty="0"/>
            </a:p>
          </p:txBody>
        </p:sp>
      </p:grpSp>
      <p:grpSp>
        <p:nvGrpSpPr>
          <p:cNvPr id="56" name="Group 55">
            <a:extLst>
              <a:ext uri="{FF2B5EF4-FFF2-40B4-BE49-F238E27FC236}">
                <a16:creationId xmlns:a16="http://schemas.microsoft.com/office/drawing/2014/main" id="{7917ADB9-FE1D-654B-B89A-17E905258904}"/>
              </a:ext>
            </a:extLst>
          </p:cNvPr>
          <p:cNvGrpSpPr/>
          <p:nvPr/>
        </p:nvGrpSpPr>
        <p:grpSpPr>
          <a:xfrm rot="5059616">
            <a:off x="18542510" y="15505451"/>
            <a:ext cx="995231" cy="340739"/>
            <a:chOff x="11050539" y="3687642"/>
            <a:chExt cx="1247947" cy="893551"/>
          </a:xfrm>
          <a:solidFill>
            <a:srgbClr val="FFE437"/>
          </a:solidFill>
        </p:grpSpPr>
        <p:sp>
          <p:nvSpPr>
            <p:cNvPr id="57" name="Right Arrow 56">
              <a:extLst>
                <a:ext uri="{FF2B5EF4-FFF2-40B4-BE49-F238E27FC236}">
                  <a16:creationId xmlns:a16="http://schemas.microsoft.com/office/drawing/2014/main" id="{B4D138A9-037A-D04E-8F41-009D8035DF89}"/>
                </a:ext>
              </a:extLst>
            </p:cNvPr>
            <p:cNvSpPr/>
            <p:nvPr/>
          </p:nvSpPr>
          <p:spPr>
            <a:xfrm rot="11830">
              <a:off x="11050539" y="3687642"/>
              <a:ext cx="1247947" cy="893551"/>
            </a:xfrm>
            <a:prstGeom prst="rightArrow">
              <a:avLst>
                <a:gd name="adj1" fmla="val 60000"/>
                <a:gd name="adj2" fmla="val 50000"/>
              </a:avLst>
            </a:prstGeom>
            <a:grpFill/>
            <a:ln>
              <a:solidFill>
                <a:schemeClr val="bg1">
                  <a:alpha val="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58" name="Right Arrow 4">
              <a:extLst>
                <a:ext uri="{FF2B5EF4-FFF2-40B4-BE49-F238E27FC236}">
                  <a16:creationId xmlns:a16="http://schemas.microsoft.com/office/drawing/2014/main" id="{6D398339-E023-5041-A6CC-44352E32949C}"/>
                </a:ext>
              </a:extLst>
            </p:cNvPr>
            <p:cNvSpPr txBox="1"/>
            <p:nvPr/>
          </p:nvSpPr>
          <p:spPr>
            <a:xfrm rot="11830">
              <a:off x="11050540" y="3865891"/>
              <a:ext cx="979882" cy="5361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dirty="0"/>
            </a:p>
          </p:txBody>
        </p:sp>
      </p:grpSp>
      <p:pic>
        <p:nvPicPr>
          <p:cNvPr id="31" name="Picture 30">
            <a:extLst>
              <a:ext uri="{FF2B5EF4-FFF2-40B4-BE49-F238E27FC236}">
                <a16:creationId xmlns:a16="http://schemas.microsoft.com/office/drawing/2014/main" id="{2E133596-4259-F447-A1CB-72C18E35C8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99731" y="1995914"/>
            <a:ext cx="3309538" cy="1277365"/>
          </a:xfrm>
          <a:prstGeom prst="rect">
            <a:avLst/>
          </a:prstGeom>
        </p:spPr>
      </p:pic>
      <p:pic>
        <p:nvPicPr>
          <p:cNvPr id="33" name="Picture 32" descr="Text&#10;&#10;Description automatically generated">
            <a:extLst>
              <a:ext uri="{FF2B5EF4-FFF2-40B4-BE49-F238E27FC236}">
                <a16:creationId xmlns:a16="http://schemas.microsoft.com/office/drawing/2014/main" id="{D2701A4D-01BB-E945-A856-CECCB14383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4425" y="1387306"/>
            <a:ext cx="4625732" cy="2505605"/>
          </a:xfrm>
          <a:prstGeom prst="rect">
            <a:avLst/>
          </a:prstGeom>
        </p:spPr>
      </p:pic>
      <p:pic>
        <p:nvPicPr>
          <p:cNvPr id="38" name="Picture 37" descr="A picture containing text, measuring stick&#10;&#10;Description automatically generated">
            <a:extLst>
              <a:ext uri="{FF2B5EF4-FFF2-40B4-BE49-F238E27FC236}">
                <a16:creationId xmlns:a16="http://schemas.microsoft.com/office/drawing/2014/main" id="{D3E2DC9D-FB85-FD4E-8F85-C7662E3290E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2888" t="15808" r="22717" b="31668"/>
          <a:stretch/>
        </p:blipFill>
        <p:spPr>
          <a:xfrm rot="16200000">
            <a:off x="29939240" y="13595996"/>
            <a:ext cx="5092539" cy="8033114"/>
          </a:xfrm>
          <a:prstGeom prst="rect">
            <a:avLst/>
          </a:prstGeom>
        </p:spPr>
      </p:pic>
    </p:spTree>
    <p:extLst>
      <p:ext uri="{BB962C8B-B14F-4D97-AF65-F5344CB8AC3E}">
        <p14:creationId xmlns:p14="http://schemas.microsoft.com/office/powerpoint/2010/main" val="1392075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28594</TotalTime>
  <Words>653</Words>
  <Application>Microsoft Office PowerPoint</Application>
  <PresentationFormat>Custom</PresentationFormat>
  <Paragraphs>94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Mathiasen</dc:creator>
  <cp:lastModifiedBy>Klosterboer, Rhonda J</cp:lastModifiedBy>
  <cp:revision>88</cp:revision>
  <dcterms:created xsi:type="dcterms:W3CDTF">2014-02-15T20:37:22Z</dcterms:created>
  <dcterms:modified xsi:type="dcterms:W3CDTF">2022-05-11T20:58:30Z</dcterms:modified>
</cp:coreProperties>
</file>