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3"/>
  </p:notesMasterIdLst>
  <p:sldIdLst>
    <p:sldId id="256" r:id="rId2"/>
  </p:sldIdLst>
  <p:sldSz cx="15233650" cy="4443413"/>
  <p:notesSz cx="6858000" cy="9144000"/>
  <p:defaultTextStyle>
    <a:defPPr>
      <a:defRPr lang="en-US"/>
    </a:defPPr>
    <a:lvl1pPr marL="0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1pPr>
    <a:lvl2pPr marL="528655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2pPr>
    <a:lvl3pPr marL="1057310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3pPr>
    <a:lvl4pPr marL="1585965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4pPr>
    <a:lvl5pPr marL="2114621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5pPr>
    <a:lvl6pPr marL="2643276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6pPr>
    <a:lvl7pPr marL="3171931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7pPr>
    <a:lvl8pPr marL="3700586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8pPr>
    <a:lvl9pPr marL="4229241" algn="l" defTabSz="1057310" rtl="0" eaLnBrk="1" latinLnBrk="0" hangingPunct="1">
      <a:defRPr sz="20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65"/>
  </p:normalViewPr>
  <p:slideViewPr>
    <p:cSldViewPr snapToGrid="0" snapToObjects="1">
      <p:cViewPr>
        <p:scale>
          <a:sx n="90" d="100"/>
          <a:sy n="90" d="100"/>
        </p:scale>
        <p:origin x="792" y="2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1D2A6-70DB-E542-B9D6-01AF62CE9515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860550" y="1143000"/>
            <a:ext cx="10579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467F6-D354-4E44-9EDF-8C43BC894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1pPr>
    <a:lvl2pPr marL="528655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2pPr>
    <a:lvl3pPr marL="1057310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3pPr>
    <a:lvl4pPr marL="1585965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4pPr>
    <a:lvl5pPr marL="2114621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5pPr>
    <a:lvl6pPr marL="2643276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6pPr>
    <a:lvl7pPr marL="3171931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7pPr>
    <a:lvl8pPr marL="3700586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8pPr>
    <a:lvl9pPr marL="4229241" algn="l" defTabSz="1057310" rtl="0" eaLnBrk="1" latinLnBrk="0" hangingPunct="1">
      <a:defRPr sz="13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60550" y="1143000"/>
            <a:ext cx="10579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67F6-D354-4E44-9EDF-8C43BC894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14413" y="1157288"/>
            <a:ext cx="13171487" cy="137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 change background: HOME</a:t>
            </a:r>
            <a:r>
              <a:rPr lang="en-US" baseline="0" dirty="0" smtClean="0">
                <a:latin typeface="Calibri" charset="0"/>
                <a:ea typeface="Calibri" charset="0"/>
                <a:cs typeface="Calibri" charset="0"/>
              </a:rPr>
              <a:t> &gt; LAYOUT &gt; CHOOSE SLIDE</a:t>
            </a:r>
          </a:p>
          <a:p>
            <a:pPr marL="342900" indent="-342900">
              <a:buFont typeface="Arial" charset="0"/>
              <a:buChar char="•"/>
            </a:pPr>
            <a:r>
              <a:rPr lang="en-US" baseline="0" dirty="0" smtClean="0">
                <a:latin typeface="Calibri" charset="0"/>
                <a:ea typeface="Calibri" charset="0"/>
                <a:cs typeface="Calibri" charset="0"/>
              </a:rPr>
              <a:t>To add image: Click in place holder box &gt; ADD IMAGE </a:t>
            </a:r>
          </a:p>
          <a:p>
            <a:pPr marL="342900" indent="-342900">
              <a:buFont typeface="Arial" charset="0"/>
              <a:buChar char="•"/>
            </a:pPr>
            <a:r>
              <a:rPr lang="en-US" baseline="0" dirty="0" smtClean="0">
                <a:latin typeface="Calibri" charset="0"/>
                <a:ea typeface="Calibri" charset="0"/>
                <a:cs typeface="Calibri" charset="0"/>
              </a:rPr>
              <a:t>To add custom image: NEW SLIDE &gt; VIEW &gt; MASTER SLIDE &gt; FORMAT BACKGROUND &gt; PICTURE OR TEXTURE FILL</a:t>
            </a:r>
          </a:p>
          <a:p>
            <a:pPr marL="342900" indent="-342900">
              <a:buFont typeface="Arial" charset="0"/>
              <a:buChar char="•"/>
            </a:pPr>
            <a:r>
              <a:rPr lang="en-US" baseline="0" dirty="0" smtClean="0">
                <a:latin typeface="Calibri" charset="0"/>
                <a:ea typeface="Calibri" charset="0"/>
                <a:cs typeface="Calibri" charset="0"/>
              </a:rPr>
              <a:t>To export for web: FILE &gt; EXPORT (.jpg or .</a:t>
            </a:r>
            <a:r>
              <a:rPr lang="en-US" baseline="0" dirty="0" err="1" smtClean="0">
                <a:latin typeface="Calibri" charset="0"/>
                <a:ea typeface="Calibri" charset="0"/>
                <a:cs typeface="Calibri" charset="0"/>
              </a:rPr>
              <a:t>png</a:t>
            </a:r>
            <a:r>
              <a:rPr lang="en-US" baseline="0" dirty="0" smtClean="0">
                <a:latin typeface="Calibri" charset="0"/>
                <a:ea typeface="Calibri" charset="0"/>
                <a:cs typeface="Calibri" charset="0"/>
              </a:rPr>
              <a:t>) &gt; CURRENT SLIDE ONLY (dimensions are 1200x350px)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4413" y="2947187"/>
            <a:ext cx="12382500" cy="7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Note: respect the grid</a:t>
            </a:r>
            <a:r>
              <a:rPr lang="en-US" b="0" i="1" baseline="0" dirty="0" smtClean="0">
                <a:latin typeface="Calibri" charset="0"/>
                <a:ea typeface="Calibri" charset="0"/>
                <a:cs typeface="Calibri" charset="0"/>
              </a:rPr>
              <a:t> guidelines, do not place extra elements inside the arena besides photos, (logos, text blocks, artwork), always “save as” do not save over master template</a:t>
            </a:r>
            <a:endParaRPr lang="en-US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14413" y="328613"/>
            <a:ext cx="4071937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DIRECTIONS: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69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heral-sta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p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od-cell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e-abs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9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le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ng-t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4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unge-b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bd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-river-l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01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-abs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cxnSpLocks noChangeAspect="1"/>
          </p:cNvCxnSpPr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 noChangeAspect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abstr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-ha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-bl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-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en-lig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5257907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631325" y="0"/>
            <a:ext cx="0" cy="4443413"/>
          </a:xfrm>
          <a:prstGeom prst="line">
            <a:avLst/>
          </a:prstGeom>
          <a:ln w="152400">
            <a:solidFill>
              <a:schemeClr val="tx1"/>
            </a:solidFill>
          </a:ln>
          <a:effectLst>
            <a:outerShdw blurRad="50800" dist="50800" dir="5400000" sx="5000" sy="5000" algn="ctr" rotWithShape="0">
              <a:schemeClr val="tx1"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1698172" y="0"/>
            <a:ext cx="3501150" cy="44434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73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12" r:id="rId2"/>
    <p:sldLayoutId id="2147483713" r:id="rId3"/>
    <p:sldLayoutId id="2147483714" r:id="rId4"/>
    <p:sldLayoutId id="2147483715" r:id="rId5"/>
    <p:sldLayoutId id="2147483717" r:id="rId6"/>
    <p:sldLayoutId id="2147483718" r:id="rId7"/>
    <p:sldLayoutId id="2147483721" r:id="rId8"/>
    <p:sldLayoutId id="2147483719" r:id="rId9"/>
    <p:sldLayoutId id="2147483720" r:id="rId10"/>
    <p:sldLayoutId id="2147483722" r:id="rId11"/>
    <p:sldLayoutId id="2147483723" r:id="rId12"/>
    <p:sldLayoutId id="2147483725" r:id="rId13"/>
    <p:sldLayoutId id="2147483728" r:id="rId14"/>
    <p:sldLayoutId id="2147483716" r:id="rId15"/>
    <p:sldLayoutId id="2147483726" r:id="rId16"/>
    <p:sldLayoutId id="2147483724" r:id="rId17"/>
    <p:sldLayoutId id="2147483729" r:id="rId18"/>
    <p:sldLayoutId id="2147483727" r:id="rId19"/>
    <p:sldLayoutId id="2147483730" r:id="rId20"/>
    <p:sldLayoutId id="2147483731" r:id="rId21"/>
  </p:sldLayoutIdLst>
  <p:timing>
    <p:tnLst>
      <p:par>
        <p:cTn id="1" dur="indefinite" restart="never" nodeType="tmRoot"/>
      </p:par>
    </p:tnLst>
  </p:timing>
  <p:txStyles>
    <p:titleStyle>
      <a:lvl1pPr algn="l" defTabSz="296220" rtl="0" eaLnBrk="1" latinLnBrk="0" hangingPunct="1">
        <a:spcBef>
          <a:spcPct val="0"/>
        </a:spcBef>
        <a:buNone/>
        <a:defRPr sz="272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2165" indent="-222165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96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81357" indent="-185137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66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740550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3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036770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332989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623637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925429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221649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517869" indent="-148110" algn="l" defTabSz="296220" rtl="0" eaLnBrk="1" latinLnBrk="0" hangingPunct="1">
        <a:spcBef>
          <a:spcPts val="64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7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1pPr>
      <a:lvl2pPr marL="296220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2pPr>
      <a:lvl3pPr marL="592440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888660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4pPr>
      <a:lvl5pPr marL="1184880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5pPr>
      <a:lvl6pPr marL="1481099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6pPr>
      <a:lvl7pPr marL="1777319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7pPr>
      <a:lvl8pPr marL="2073539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8pPr>
      <a:lvl9pPr marL="2369759" algn="l" defTabSz="29622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42" userDrawn="1">
          <p15:clr>
            <a:srgbClr val="F26B43"/>
          </p15:clr>
        </p15:guide>
        <p15:guide id="2" orient="horz" pos="2024" userDrawn="1">
          <p15:clr>
            <a:srgbClr val="F26B43"/>
          </p15:clr>
        </p15:guide>
        <p15:guide id="3" orient="horz" pos="2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Wingdings 3</vt:lpstr>
      <vt:lpstr>Arial</vt:lpstr>
      <vt:lpstr>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19</cp:revision>
  <dcterms:created xsi:type="dcterms:W3CDTF">2016-07-01T15:02:25Z</dcterms:created>
  <dcterms:modified xsi:type="dcterms:W3CDTF">2016-07-08T14:32:13Z</dcterms:modified>
  <cp:category/>
</cp:coreProperties>
</file>