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68" r:id="rId2"/>
    <p:sldMasterId id="2147483739" r:id="rId3"/>
    <p:sldMasterId id="2147483793" r:id="rId4"/>
  </p:sldMasterIdLst>
  <p:notesMasterIdLst>
    <p:notesMasterId r:id="rId20"/>
  </p:notesMasterIdLst>
  <p:handoutMasterIdLst>
    <p:handoutMasterId r:id="rId21"/>
  </p:handoutMasterIdLst>
  <p:sldIdLst>
    <p:sldId id="1293234364" r:id="rId5"/>
    <p:sldId id="1293234344" r:id="rId6"/>
    <p:sldId id="1293234345" r:id="rId7"/>
    <p:sldId id="1293234358" r:id="rId8"/>
    <p:sldId id="1293234359" r:id="rId9"/>
    <p:sldId id="1293234366" r:id="rId10"/>
    <p:sldId id="1293234348" r:id="rId11"/>
    <p:sldId id="1293234350" r:id="rId12"/>
    <p:sldId id="1293234362" r:id="rId13"/>
    <p:sldId id="1293234353" r:id="rId14"/>
    <p:sldId id="1293234368" r:id="rId15"/>
    <p:sldId id="1293234357" r:id="rId16"/>
    <p:sldId id="1293234378" r:id="rId17"/>
    <p:sldId id="1293234365" r:id="rId18"/>
    <p:sldId id="1293234363" r:id="rId19"/>
  </p:sldIdLst>
  <p:sldSz cx="9144000" cy="5143500" type="screen16x9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760" userDrawn="1">
          <p15:clr>
            <a:srgbClr val="A4A3A4"/>
          </p15:clr>
        </p15:guide>
        <p15:guide id="3" orient="horz" pos="17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" clrIdx="1"/>
  <p:cmAuthor id="3" name="Liliane Meijnen" initials="LM" lastIdx="19" clrIdx="2">
    <p:extLst>
      <p:ext uri="{19B8F6BF-5375-455C-9EA6-DF929625EA0E}">
        <p15:presenceInfo xmlns:p15="http://schemas.microsoft.com/office/powerpoint/2012/main" userId="Liliane Meijn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2B1D"/>
    <a:srgbClr val="2E2E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FEA419B-BCDB-4C27-8AB2-1E94C2BD932B}">
  <a:tblStyle styleId="{BFEA419B-BCDB-4C27-8AB2-1E94C2BD932B}" styleName="Elsevier light">
    <a:wholeTbl>
      <a:tcTxStyle>
        <a:fontRef idx="minor">
          <a:prstClr val="black"/>
        </a:fontRef>
        <a:schemeClr val="dk1"/>
      </a:tcTxStyle>
      <a:tcStyle>
        <a:tcBdr>
          <a:left>
            <a:ln w="0" cmpd="sng">
              <a:solidFill>
                <a:schemeClr val="lt1"/>
              </a:solidFill>
            </a:ln>
          </a:left>
          <a:right>
            <a:ln w="0" cmpd="sng">
              <a:solidFill>
                <a:schemeClr val="lt1"/>
              </a:solidFill>
            </a:ln>
          </a:right>
          <a:top>
            <a:ln w="0" cmpd="sng">
              <a:solidFill>
                <a:schemeClr val="lt1"/>
              </a:solidFill>
            </a:ln>
          </a:top>
          <a:bottom>
            <a:ln w="12700" cmpd="sng">
              <a:solidFill>
                <a:srgbClr val="DCDCDD"/>
              </a:solidFill>
            </a:ln>
          </a:bottom>
          <a:insideH>
            <a:ln w="12700" cmpd="sng">
              <a:solidFill>
                <a:srgbClr val="DCDCDD"/>
              </a:solidFill>
            </a:ln>
          </a:insideH>
          <a:insideV>
            <a:ln w="0" cmpd="sng">
              <a:solidFill>
                <a:schemeClr val="dk1"/>
              </a:solidFill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lt1"/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127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dk1"/>
      </a:tcTxStyle>
      <a:tcStyle>
        <a:tcBdr>
          <a:bottom>
            <a:ln w="12700" cmpd="sng">
              <a:solidFill>
                <a:srgbClr val="FF6C00"/>
              </a:solidFill>
            </a:ln>
          </a:bottom>
        </a:tcBdr>
        <a:fill>
          <a:solidFill>
            <a:schemeClr val="lt1"/>
          </a:solidFill>
        </a:fill>
      </a:tcStyle>
    </a:firstRow>
  </a:tblStyle>
  <a:tblStyle styleId="{BFEA419B-BCDB-4C27-8AB2-1E94C2BD932C}" styleName="Elsevier dark">
    <a:wholeTbl>
      <a:tcTxStyle>
        <a:fontRef idx="minor">
          <a:prstClr val="white"/>
        </a:fontRef>
        <a:schemeClr val="lt1"/>
      </a:tcTxStyle>
      <a:tcStyle>
        <a:tcBdr>
          <a:left>
            <a:ln w="0" cmpd="sng">
              <a:solidFill>
                <a:srgbClr val="2E2E2E"/>
              </a:solidFill>
            </a:ln>
          </a:left>
          <a:right>
            <a:ln w="0" cmpd="sng">
              <a:solidFill>
                <a:srgbClr val="2E2E2E"/>
              </a:solidFill>
            </a:ln>
          </a:right>
          <a:top>
            <a:ln w="0" cmpd="sng">
              <a:solidFill>
                <a:srgbClr val="2E2E2E"/>
              </a:solidFill>
            </a:ln>
          </a:top>
          <a:bottom>
            <a:ln w="12700" cmpd="sng">
              <a:solidFill>
                <a:srgbClr val="DCDCDD"/>
              </a:solidFill>
            </a:ln>
          </a:bottom>
          <a:insideH>
            <a:ln w="12700" cmpd="sng">
              <a:solidFill>
                <a:srgbClr val="DCDCDD"/>
              </a:solidFill>
            </a:ln>
          </a:insideH>
          <a:insideV>
            <a:ln w="0" cmpd="sng">
              <a:solidFill>
                <a:schemeClr val="dk1"/>
              </a:solidFill>
            </a:ln>
          </a:insideV>
        </a:tcBdr>
        <a:fill>
          <a:solidFill>
            <a:srgbClr val="2E2E2E"/>
          </a:solidFill>
        </a:fill>
      </a:tcStyle>
    </a:wholeTbl>
    <a:band1H>
      <a:tcStyle>
        <a:tcBdr/>
        <a:fill>
          <a:solidFill>
            <a:srgbClr val="2E2E2E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53565A"/>
          </a:solidFill>
        </a:fill>
      </a:tcStyle>
    </a:band1V>
    <a:band2V>
      <a:tcStyle>
        <a:tcBdr/>
      </a:tcStyle>
    </a:band2V>
    <a:lastCol>
      <a:tcTxStyle b="on">
        <a:fontRef idx="minor">
          <a:prstClr val="white"/>
        </a:fontRef>
        <a:schemeClr val="lt1"/>
      </a:tcTxStyle>
      <a:tcStyle>
        <a:tcBdr/>
        <a:fill>
          <a:solidFill>
            <a:srgbClr val="3C3C3C"/>
          </a:solidFill>
        </a:fill>
      </a:tcStyle>
    </a:lastCol>
    <a:firstCol>
      <a:tcTxStyle b="on">
        <a:fontRef idx="minor">
          <a:prstClr val="white"/>
        </a:fontRef>
        <a:schemeClr val="lt1"/>
      </a:tcTxStyle>
      <a:tcStyle>
        <a:tcBdr/>
        <a:fill>
          <a:solidFill>
            <a:srgbClr val="3C3C3C"/>
          </a:solidFill>
        </a:fill>
      </a:tcStyle>
    </a:firstCol>
    <a:lastRow>
      <a:tcTxStyle b="on">
        <a:fontRef idx="minor">
          <a:prstClr val="white"/>
        </a:fontRef>
        <a:schemeClr val="lt1"/>
      </a:tcTxStyle>
      <a:tcStyle>
        <a:tcBdr>
          <a:top>
            <a:ln w="12700" cmpd="sng">
              <a:solidFill>
                <a:srgbClr val="2E2E2E"/>
              </a:solidFill>
            </a:ln>
          </a:top>
        </a:tcBdr>
        <a:fill>
          <a:solidFill>
            <a:srgbClr val="3C3C3C"/>
          </a:solidFill>
        </a:fill>
      </a:tcStyle>
    </a:lastRow>
    <a:firstRow>
      <a:tcTxStyle b="on">
        <a:fontRef idx="minor">
          <a:prstClr val="white"/>
        </a:fontRef>
        <a:schemeClr val="lt1"/>
      </a:tcTxStyle>
      <a:tcStyle>
        <a:tcBdr>
          <a:bottom>
            <a:ln w="12700" cmpd="sng">
              <a:solidFill>
                <a:srgbClr val="FF6C00"/>
              </a:solidFill>
            </a:ln>
          </a:bottom>
        </a:tcBdr>
        <a:fill>
          <a:solidFill>
            <a:srgbClr val="2E2E2E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5603"/>
  </p:normalViewPr>
  <p:slideViewPr>
    <p:cSldViewPr snapToGrid="0" showGuides="1">
      <p:cViewPr varScale="1">
        <p:scale>
          <a:sx n="146" d="100"/>
          <a:sy n="146" d="100"/>
        </p:scale>
        <p:origin x="176" y="576"/>
      </p:cViewPr>
      <p:guideLst>
        <p:guide pos="5760"/>
        <p:guide orient="horz" pos="17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-15230"/>
    </p:cViewPr>
  </p:sorterViewPr>
  <p:notesViewPr>
    <p:cSldViewPr snapToGrid="0">
      <p:cViewPr varScale="1">
        <p:scale>
          <a:sx n="69" d="100"/>
          <a:sy n="69" d="100"/>
        </p:scale>
        <p:origin x="2851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5FACC53-DC5A-474D-BF40-5DEE5F8B64A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76045F-ADB6-491B-962A-FF775ED846C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B6EFF9-8149-4B5D-A6E5-2AE8F4B33535}" type="datetimeFigureOut">
              <a:rPr lang="en-GB" smtClean="0">
                <a:latin typeface="Arial" panose="020B0604020202020204" pitchFamily="34" charset="0"/>
              </a:rPr>
              <a:t>20/10/2023</a:t>
            </a:fld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23ED0C-AA8B-40BA-B6F3-D505E74CA77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13853D-F1D8-47E4-9768-A371E326179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E183A-C4E9-47DF-9822-C1FEB6FD02A0}" type="slidenum">
              <a:rPr lang="en-GB" smtClean="0">
                <a:latin typeface="Arial" panose="020B0604020202020204" pitchFamily="34" charset="0"/>
              </a:rPr>
              <a:t>‹#›</a:t>
            </a:fld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4002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719DD4CF-C917-4D69-9374-6EFF2E9F78C3}" type="datetimeFigureOut">
              <a:rPr lang="en-GB" smtClean="0"/>
              <a:pPr/>
              <a:t>20/10/2023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A7443C7B-F938-4CE9-A268-32817172635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8740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sv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sv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white text and dark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6"/>
          </a:solidFill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 baseline="0"/>
            </a:lvl1pPr>
          </a:lstStyle>
          <a:p>
            <a:r>
              <a:rPr lang="en-US" noProof="0" dirty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6263" y="1659467"/>
            <a:ext cx="5112709" cy="174413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title max over 2x lines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76263" y="4411227"/>
            <a:ext cx="5112709" cy="490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marL="0" indent="0">
              <a:buNone/>
              <a:defRPr sz="1000"/>
            </a:lvl2pPr>
            <a:lvl3pPr marL="0" indent="0">
              <a:buNone/>
              <a:defRPr sz="10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</a:lstStyle>
          <a:p>
            <a:pPr lvl="0"/>
            <a:r>
              <a:rPr lang="en-US" dirty="0"/>
              <a:t>Month, year</a:t>
            </a:r>
            <a:br>
              <a:rPr lang="en-US" dirty="0"/>
            </a:br>
            <a:r>
              <a:rPr lang="en-US" dirty="0"/>
              <a:t>Name presenter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576263" y="3488267"/>
            <a:ext cx="5112709" cy="762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FF6C00"/>
                </a:solidFill>
              </a:defRPr>
            </a:lvl1pPr>
            <a:lvl2pPr marL="3429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2pPr>
            <a:lvl3pPr marL="6858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3pPr>
            <a:lvl4pPr marL="10287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4pPr>
            <a:lvl5pPr marL="13716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76263" y="369888"/>
            <a:ext cx="552450" cy="6096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105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5" pos="539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CC9CF60C-F237-4C35-B5B9-DCAC15891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49DBEF-F615-45A1-AA51-C34CD01BC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43A0FA-AB68-49F8-A8DA-E9F3A2F1B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1F4F1C2-2D04-4080-9FD1-F04C6A852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89014-7F8D-47C1-8D79-17A715C9D2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76263" y="835026"/>
            <a:ext cx="7991475" cy="38973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charset="0"/>
              <a:buNone/>
              <a:defRPr sz="1800" b="0"/>
            </a:lvl1pPr>
            <a:lvl2pPr marL="360363" indent="-360363">
              <a:lnSpc>
                <a:spcPct val="100000"/>
              </a:lnSpc>
              <a:buFont typeface="+mj-lt"/>
              <a:buAutoNum type="arabicPeriod"/>
              <a:defRPr sz="1600" b="0"/>
            </a:lvl2pPr>
            <a:lvl3pPr marL="365125" indent="0">
              <a:lnSpc>
                <a:spcPct val="100000"/>
              </a:lnSpc>
              <a:buFont typeface="Arial" charset="0"/>
              <a:buNone/>
              <a:defRPr sz="1600" b="0"/>
            </a:lvl3pPr>
            <a:lvl4pPr marL="549275" indent="0">
              <a:lnSpc>
                <a:spcPct val="100000"/>
              </a:lnSpc>
              <a:buNone/>
              <a:tabLst/>
              <a:defRPr sz="1600" b="0"/>
            </a:lvl4pPr>
            <a:lvl5pPr marL="725488" indent="0">
              <a:lnSpc>
                <a:spcPct val="100000"/>
              </a:lnSpc>
              <a:buFont typeface="Arial" charset="0"/>
              <a:buNone/>
              <a:defRPr sz="1600" b="0" baseline="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C4B0388-7C7E-45C3-A6E3-3E637FAB2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C33F9F-6CBB-499E-A399-F579A1C082A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5B278D-E37B-46DC-954C-589B0EF3EA4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826578-F514-4D23-8B3F-F3016B7CA92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2F89014-7F8D-47C1-8D79-17A715C9D2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sz="quarter" idx="16" hasCustomPrompt="1"/>
          </p:nvPr>
        </p:nvSpPr>
        <p:spPr>
          <a:xfrm>
            <a:off x="576263" y="835025"/>
            <a:ext cx="7991475" cy="389731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0FE40DE-7E7D-4146-AB2D-5551E7E74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B1770B-7A94-4844-AD38-CF8FB3080003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74F79-D68A-45F4-B9C7-F1CCDF9519A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356A03-20E1-4E11-AF69-2080BD58C14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82F89014-7F8D-47C1-8D79-17A715C9D2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43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4859338" y="835026"/>
            <a:ext cx="3708400" cy="389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charset="0"/>
              <a:buNone/>
              <a:defRPr sz="1600" b="0" baseline="0"/>
            </a:lvl1pPr>
            <a:lvl2pPr marL="360363" indent="-360363">
              <a:lnSpc>
                <a:spcPct val="100000"/>
              </a:lnSpc>
              <a:buFont typeface="+mj-lt"/>
              <a:buAutoNum type="arabicPeriod"/>
              <a:defRPr sz="1600" b="0"/>
            </a:lvl2pPr>
            <a:lvl3pPr marL="365125" indent="0">
              <a:lnSpc>
                <a:spcPct val="100000"/>
              </a:lnSpc>
              <a:buFont typeface="Arial" charset="0"/>
              <a:buNone/>
              <a:defRPr sz="1600" b="0"/>
            </a:lvl3pPr>
            <a:lvl4pPr marL="549275" indent="0">
              <a:lnSpc>
                <a:spcPct val="100000"/>
              </a:lnSpc>
              <a:buNone/>
              <a:tabLst/>
              <a:defRPr sz="1600" b="0"/>
            </a:lvl4pPr>
            <a:lvl5pPr marL="725488" indent="0">
              <a:lnSpc>
                <a:spcPct val="100000"/>
              </a:lnSpc>
              <a:buFont typeface="Arial" charset="0"/>
              <a:buNone/>
              <a:defRPr sz="1600" b="0" baseline="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576264" y="835025"/>
            <a:ext cx="3708400" cy="389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charset="0"/>
              <a:buNone/>
              <a:defRPr sz="1600" b="0"/>
            </a:lvl1pPr>
            <a:lvl2pPr marL="360363" indent="-360363">
              <a:lnSpc>
                <a:spcPct val="100000"/>
              </a:lnSpc>
              <a:buFont typeface="+mj-lt"/>
              <a:buAutoNum type="arabicPeriod"/>
              <a:defRPr sz="1600" b="0"/>
            </a:lvl2pPr>
            <a:lvl3pPr marL="365125" indent="0">
              <a:lnSpc>
                <a:spcPct val="100000"/>
              </a:lnSpc>
              <a:buFont typeface="Arial" charset="0"/>
              <a:buNone/>
              <a:defRPr sz="1600" b="0"/>
            </a:lvl3pPr>
            <a:lvl4pPr marL="549275" indent="0">
              <a:lnSpc>
                <a:spcPct val="100000"/>
              </a:lnSpc>
              <a:buNone/>
              <a:tabLst/>
              <a:defRPr sz="1600" b="0"/>
            </a:lvl4pPr>
            <a:lvl5pPr marL="725488" indent="0">
              <a:lnSpc>
                <a:spcPct val="100000"/>
              </a:lnSpc>
              <a:buFont typeface="Arial" charset="0"/>
              <a:buNone/>
              <a:defRPr sz="1600" b="0" baseline="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1EA73AF-7637-4A6C-A4B0-311EBFC6D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4264F-6D72-4F24-8CD7-BE495E8BB687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3CD3D90-6931-458C-A0AF-D2BBC25C8663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E8558DF-C777-4C31-85A8-21E662F0A5EB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82F89014-7F8D-47C1-8D79-17A715C9D2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76263" y="835025"/>
            <a:ext cx="3708400" cy="3897313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 b="0" baseline="0"/>
            </a:lvl1pPr>
            <a:lvl2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300" b="0"/>
            </a:lvl2pPr>
            <a:lvl3pPr marL="447675" indent="-174625">
              <a:lnSpc>
                <a:spcPct val="100000"/>
              </a:lnSpc>
              <a:buFont typeface="Arial" panose="020B0604020202020204" pitchFamily="34" charset="0"/>
              <a:buChar char="−"/>
              <a:defRPr sz="1400" b="0"/>
            </a:lvl3pPr>
            <a:lvl4pPr marL="623888" indent="-176213">
              <a:lnSpc>
                <a:spcPct val="100000"/>
              </a:lnSpc>
              <a:tabLst/>
              <a:defRPr sz="1400" b="0"/>
            </a:lvl4pPr>
            <a:lvl5pPr marL="809625" indent="-185738">
              <a:lnSpc>
                <a:spcPct val="100000"/>
              </a:lnSpc>
              <a:defRPr sz="1400" b="0"/>
            </a:lvl5pPr>
            <a:lvl6pPr marL="1714500" indent="0">
              <a:buNone/>
              <a:defRPr/>
            </a:lvl6pPr>
          </a:lstStyle>
          <a:p>
            <a:pPr lvl="0"/>
            <a:r>
              <a:rPr lang="en-US" dirty="0"/>
              <a:t>Click to add text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0"/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859338" y="835025"/>
            <a:ext cx="3708400" cy="3897313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 b="0"/>
            </a:lvl1pPr>
            <a:lvl2pPr marL="287338" indent="-287338">
              <a:lnSpc>
                <a:spcPct val="100000"/>
              </a:lnSpc>
              <a:buFont typeface="Arial" panose="020B0604020202020204" pitchFamily="34" charset="0"/>
              <a:buChar char="•"/>
              <a:defRPr sz="1300" b="0"/>
            </a:lvl2pPr>
            <a:lvl3pPr marL="447675" indent="-174625">
              <a:lnSpc>
                <a:spcPct val="100000"/>
              </a:lnSpc>
              <a:buFont typeface="Arial" panose="020B0604020202020204" pitchFamily="34" charset="0"/>
              <a:buChar char="−"/>
              <a:defRPr sz="1400" b="0"/>
            </a:lvl3pPr>
            <a:lvl4pPr marL="623888" indent="-176213">
              <a:lnSpc>
                <a:spcPct val="100000"/>
              </a:lnSpc>
              <a:tabLst/>
              <a:defRPr sz="1400" b="0"/>
            </a:lvl4pPr>
            <a:lvl5pPr marL="809625" indent="-185738">
              <a:lnSpc>
                <a:spcPct val="100000"/>
              </a:lnSpc>
              <a:defRPr sz="1400" b="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872E2A8-E205-4778-8440-C86A31617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4B11B-E592-4BB9-AE34-F70CB195E727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F1A4215-8A59-48E0-8F12-9F23CA60220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F294D08-94E6-49A2-9DF7-3985093964A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82F89014-7F8D-47C1-8D79-17A715C9D2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95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image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6"/>
          </a:solidFill>
        </p:spPr>
        <p:txBody>
          <a:bodyPr tIns="2916000"/>
          <a:lstStyle>
            <a:lvl1pPr marL="0" indent="0" algn="ctr">
              <a:lnSpc>
                <a:spcPct val="100000"/>
              </a:lnSpc>
              <a:buFontTx/>
              <a:buNone/>
              <a:defRPr/>
            </a:lvl1pPr>
          </a:lstStyle>
          <a:p>
            <a:r>
              <a:rPr lang="en-US" noProof="0" dirty="0"/>
              <a:t>Drag picture to placeholder </a:t>
            </a:r>
            <a:br>
              <a:rPr lang="en-US" noProof="0" dirty="0"/>
            </a:br>
            <a:r>
              <a:rPr lang="en-US" noProof="0" dirty="0"/>
              <a:t>or click icon to add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576264" y="835025"/>
            <a:ext cx="3708400" cy="38973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charset="0"/>
              <a:buNone/>
              <a:defRPr sz="1600" b="0"/>
            </a:lvl1pPr>
            <a:lvl2pPr marL="360363" indent="-360363">
              <a:lnSpc>
                <a:spcPct val="100000"/>
              </a:lnSpc>
              <a:buFont typeface="+mj-lt"/>
              <a:buAutoNum type="arabicPeriod"/>
              <a:defRPr sz="1600" b="0"/>
            </a:lvl2pPr>
            <a:lvl3pPr marL="365125" indent="0">
              <a:lnSpc>
                <a:spcPct val="100000"/>
              </a:lnSpc>
              <a:buFont typeface="Arial" charset="0"/>
              <a:buNone/>
              <a:defRPr sz="1600" b="0"/>
            </a:lvl3pPr>
            <a:lvl4pPr marL="549275" indent="0">
              <a:lnSpc>
                <a:spcPct val="100000"/>
              </a:lnSpc>
              <a:buNone/>
              <a:tabLst/>
              <a:defRPr sz="1600" b="0"/>
            </a:lvl4pPr>
            <a:lvl5pPr marL="725488" indent="0">
              <a:lnSpc>
                <a:spcPct val="100000"/>
              </a:lnSpc>
              <a:buFont typeface="Arial" charset="0"/>
              <a:buNone/>
              <a:defRPr sz="1600" b="0" baseline="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B1301CE-B3DE-49E1-B3B2-EA2475A78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3" y="195263"/>
            <a:ext cx="3708400" cy="5048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3F7EFBD-DB9C-45C5-9F2E-C46AEC5F67DA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53377E4-E0A6-4CAB-B97D-2004235209BF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FCB58-7D88-4A1A-B1DD-02B1B052F52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82F89014-7F8D-47C1-8D79-17A715C9D2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83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image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9"/>
          <p:cNvSpPr>
            <a:spLocks noGrp="1"/>
          </p:cNvSpPr>
          <p:nvPr>
            <p:ph type="pic" sz="quarter" idx="24" hasCustomPrompt="1"/>
          </p:nvPr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6"/>
          </a:solidFill>
        </p:spPr>
        <p:txBody>
          <a:bodyPr tIns="2916000"/>
          <a:lstStyle>
            <a:lvl1pPr marL="0" indent="0" algn="ctr">
              <a:lnSpc>
                <a:spcPct val="100000"/>
              </a:lnSpc>
              <a:buFontTx/>
              <a:buNone/>
              <a:defRPr/>
            </a:lvl1pPr>
          </a:lstStyle>
          <a:p>
            <a:r>
              <a:rPr lang="en-US" noProof="0" dirty="0"/>
              <a:t>Drag picture to placeholder</a:t>
            </a:r>
            <a:br>
              <a:rPr lang="en-US" noProof="0" dirty="0"/>
            </a:br>
            <a:r>
              <a:rPr lang="en-US" noProof="0" dirty="0"/>
              <a:t>or click icon to add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4859338" y="835025"/>
            <a:ext cx="3681797" cy="38973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charset="0"/>
              <a:buNone/>
              <a:defRPr sz="1600" b="0"/>
            </a:lvl1pPr>
            <a:lvl2pPr marL="360363" indent="-360363">
              <a:lnSpc>
                <a:spcPct val="100000"/>
              </a:lnSpc>
              <a:buFont typeface="+mj-lt"/>
              <a:buAutoNum type="arabicPeriod"/>
              <a:defRPr sz="1600" b="0"/>
            </a:lvl2pPr>
            <a:lvl3pPr marL="365125" indent="0">
              <a:lnSpc>
                <a:spcPct val="100000"/>
              </a:lnSpc>
              <a:buFont typeface="Arial" charset="0"/>
              <a:buNone/>
              <a:defRPr sz="1600" b="0"/>
            </a:lvl3pPr>
            <a:lvl4pPr marL="549275" indent="0">
              <a:lnSpc>
                <a:spcPct val="100000"/>
              </a:lnSpc>
              <a:buNone/>
              <a:tabLst/>
              <a:defRPr sz="1600" b="0"/>
            </a:lvl4pPr>
            <a:lvl5pPr marL="725488" indent="0">
              <a:lnSpc>
                <a:spcPct val="100000"/>
              </a:lnSpc>
              <a:buFont typeface="Arial" charset="0"/>
              <a:buNone/>
              <a:defRPr sz="1600" b="0" baseline="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AEE6764-BCD9-4C0F-8D7F-6DAB3E011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9338" y="195263"/>
            <a:ext cx="3681797" cy="5048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10B3F087-DB20-4A94-AB80-B37ECB4779CB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C6D60D1-99A0-4A98-BC8E-3EF57AA94001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76BAC64-3B0D-463F-8B20-473CDA4BD824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82F89014-7F8D-47C1-8D79-17A715C9D2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27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image (right la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3505335" y="835025"/>
            <a:ext cx="5062402" cy="3897313"/>
          </a:xfrm>
          <a:prstGeom prst="rect">
            <a:avLst/>
          </a:prstGeom>
          <a:solidFill>
            <a:schemeClr val="accent6"/>
          </a:solidFill>
        </p:spPr>
        <p:txBody>
          <a:bodyPr tIns="2196000"/>
          <a:lstStyle>
            <a:lvl1pPr marL="0" indent="0" algn="ctr">
              <a:lnSpc>
                <a:spcPct val="100000"/>
              </a:lnSpc>
              <a:buFontTx/>
              <a:buNone/>
              <a:defRPr/>
            </a:lvl1pPr>
          </a:lstStyle>
          <a:p>
            <a:r>
              <a:rPr lang="en-US" noProof="0" dirty="0"/>
              <a:t>Drag picture to placeholder or click icon to add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576264" y="835025"/>
            <a:ext cx="2641070" cy="38973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charset="0"/>
              <a:buNone/>
              <a:defRPr sz="1600" b="0"/>
            </a:lvl1pPr>
            <a:lvl2pPr marL="360363" indent="-360363">
              <a:lnSpc>
                <a:spcPct val="100000"/>
              </a:lnSpc>
              <a:buFont typeface="+mj-lt"/>
              <a:buAutoNum type="arabicPeriod"/>
              <a:defRPr sz="1600" b="0"/>
            </a:lvl2pPr>
            <a:lvl3pPr marL="365125" indent="0">
              <a:lnSpc>
                <a:spcPct val="100000"/>
              </a:lnSpc>
              <a:buFont typeface="Arial" charset="0"/>
              <a:buNone/>
              <a:defRPr sz="1600" b="0"/>
            </a:lvl3pPr>
            <a:lvl4pPr marL="549275" indent="0">
              <a:lnSpc>
                <a:spcPct val="100000"/>
              </a:lnSpc>
              <a:buNone/>
              <a:tabLst/>
              <a:defRPr sz="1600" b="0"/>
            </a:lvl4pPr>
            <a:lvl5pPr marL="725488" indent="0">
              <a:lnSpc>
                <a:spcPct val="100000"/>
              </a:lnSpc>
              <a:buFont typeface="Arial" charset="0"/>
              <a:buNone/>
              <a:defRPr sz="1600" b="0" baseline="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82C27FB-C163-4802-BBE9-1194F6A07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5946856-8546-4DA9-9A8E-E5AE5A89C49C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75E8465-767D-44BA-B892-E9FA43E13D51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6D917-89B9-4999-9898-0406930D63B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82F89014-7F8D-47C1-8D79-17A715C9D2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image (right large)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3505335" y="835025"/>
            <a:ext cx="5062402" cy="3897313"/>
          </a:xfrm>
          <a:prstGeom prst="roundRect">
            <a:avLst>
              <a:gd name="adj" fmla="val 2994"/>
            </a:avLst>
          </a:prstGeom>
          <a:solidFill>
            <a:schemeClr val="accent6"/>
          </a:solidFill>
          <a:effectLst>
            <a:outerShdw blurRad="139700" dist="12700" dir="2700000" sx="101000" sy="101000" algn="t" rotWithShape="0">
              <a:srgbClr val="353535">
                <a:alpha val="41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lIns="0" tIns="2196000" rIns="0" bIns="0"/>
          <a:lstStyle>
            <a:lvl1pPr marL="0" indent="0" algn="ctr">
              <a:lnSpc>
                <a:spcPct val="100000"/>
              </a:lnSpc>
              <a:buFontTx/>
              <a:buNone/>
              <a:defRPr/>
            </a:lvl1pPr>
          </a:lstStyle>
          <a:p>
            <a:r>
              <a:rPr lang="en-US" noProof="0" dirty="0"/>
              <a:t>Drag picture to placeholder or click icon to add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576264" y="835025"/>
            <a:ext cx="2641070" cy="38973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charset="0"/>
              <a:buNone/>
              <a:defRPr sz="1600" b="0"/>
            </a:lvl1pPr>
            <a:lvl2pPr marL="360363" indent="-360363">
              <a:lnSpc>
                <a:spcPct val="100000"/>
              </a:lnSpc>
              <a:buFont typeface="+mj-lt"/>
              <a:buAutoNum type="arabicPeriod"/>
              <a:defRPr sz="1600" b="0"/>
            </a:lvl2pPr>
            <a:lvl3pPr marL="365125" indent="0">
              <a:lnSpc>
                <a:spcPct val="100000"/>
              </a:lnSpc>
              <a:buFont typeface="Arial" charset="0"/>
              <a:buNone/>
              <a:defRPr sz="1600" b="0"/>
            </a:lvl3pPr>
            <a:lvl4pPr marL="549275" indent="0">
              <a:lnSpc>
                <a:spcPct val="100000"/>
              </a:lnSpc>
              <a:buNone/>
              <a:tabLst/>
              <a:defRPr sz="1600" b="0"/>
            </a:lvl4pPr>
            <a:lvl5pPr marL="725488" indent="0">
              <a:lnSpc>
                <a:spcPct val="100000"/>
              </a:lnSpc>
              <a:buFont typeface="Arial" charset="0"/>
              <a:buNone/>
              <a:defRPr sz="1600" b="0" baseline="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6B6A0F-FAB0-4F8C-9459-30EDA0835272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9A77CE-E662-481F-BCC4-5E6BB30CACEC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D6AD45-0EAC-4DBD-8C61-C0F4ACB53601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82F89014-7F8D-47C1-8D79-17A715C9D2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82C27FB-C163-4802-BBE9-1194F6A07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36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image (right 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4859336" y="835025"/>
            <a:ext cx="3708401" cy="3897313"/>
          </a:xfrm>
          <a:prstGeom prst="rect">
            <a:avLst/>
          </a:prstGeom>
          <a:solidFill>
            <a:schemeClr val="accent6"/>
          </a:solidFill>
        </p:spPr>
        <p:txBody>
          <a:bodyPr tIns="2196000"/>
          <a:lstStyle>
            <a:lvl1pPr marL="0" indent="0" algn="ctr">
              <a:lnSpc>
                <a:spcPct val="100000"/>
              </a:lnSpc>
              <a:buFontTx/>
              <a:buNone/>
              <a:defRPr/>
            </a:lvl1pPr>
          </a:lstStyle>
          <a:p>
            <a:r>
              <a:rPr lang="en-US" noProof="0" dirty="0"/>
              <a:t>Drag picture to placeholder or click icon to add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76263" y="835025"/>
            <a:ext cx="3708400" cy="3897313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 b="0" baseline="0"/>
            </a:lvl1pPr>
            <a:lvl2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300" b="0"/>
            </a:lvl2pPr>
            <a:lvl3pPr marL="447675" indent="-174625">
              <a:lnSpc>
                <a:spcPct val="100000"/>
              </a:lnSpc>
              <a:buFont typeface="Arial" panose="020B0604020202020204" pitchFamily="34" charset="0"/>
              <a:buChar char="−"/>
              <a:defRPr sz="1400" b="0"/>
            </a:lvl3pPr>
            <a:lvl4pPr marL="623888" indent="-176213">
              <a:lnSpc>
                <a:spcPct val="100000"/>
              </a:lnSpc>
              <a:tabLst/>
              <a:defRPr sz="1400" b="0"/>
            </a:lvl4pPr>
            <a:lvl5pPr marL="809625" indent="-185738">
              <a:lnSpc>
                <a:spcPct val="100000"/>
              </a:lnSpc>
              <a:defRPr sz="1400" b="0"/>
            </a:lvl5pPr>
            <a:lvl6pPr marL="1714500" indent="0">
              <a:buNone/>
              <a:defRPr/>
            </a:lvl6pPr>
          </a:lstStyle>
          <a:p>
            <a:pPr lvl="0"/>
            <a:r>
              <a:rPr lang="en-US" dirty="0"/>
              <a:t>Click to add text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0"/>
            <a:endParaRPr lang="en-US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71526E6-52FE-4A12-AF1B-B37A25A00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77FD35B-6C0E-42DE-85B1-6521194AA6A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B11B6FB-578C-4F3B-A98D-5AF9DECFC4C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518D1FF-B499-48AE-A463-FCD1B03277A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2F89014-7F8D-47C1-8D79-17A715C9D2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18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dark text and dark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6"/>
          </a:solidFill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 baseline="0"/>
            </a:lvl1pPr>
          </a:lstStyle>
          <a:p>
            <a:r>
              <a:rPr lang="en-US" noProof="0" dirty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6263" y="1659467"/>
            <a:ext cx="5112709" cy="174413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3800">
                <a:solidFill>
                  <a:srgbClr val="53565A"/>
                </a:solidFill>
              </a:defRPr>
            </a:lvl1pPr>
          </a:lstStyle>
          <a:p>
            <a:r>
              <a:rPr lang="en-US" noProof="0" dirty="0"/>
              <a:t>Click to edit title max over 2x lines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76263" y="4411227"/>
            <a:ext cx="5112709" cy="490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marL="0" indent="0">
              <a:buNone/>
              <a:defRPr sz="1000"/>
            </a:lvl2pPr>
            <a:lvl3pPr marL="0" indent="0">
              <a:buNone/>
              <a:defRPr sz="10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</a:lstStyle>
          <a:p>
            <a:pPr lvl="0"/>
            <a:r>
              <a:rPr lang="en-US" dirty="0"/>
              <a:t>Month, year</a:t>
            </a:r>
            <a:br>
              <a:rPr lang="en-US" dirty="0"/>
            </a:br>
            <a:r>
              <a:rPr lang="en-US" dirty="0"/>
              <a:t>Name presenter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576263" y="3488267"/>
            <a:ext cx="5112709" cy="762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FF6C00"/>
                </a:solidFill>
              </a:defRPr>
            </a:lvl1pPr>
            <a:lvl2pPr marL="3429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2pPr>
            <a:lvl3pPr marL="6858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3pPr>
            <a:lvl4pPr marL="10287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4pPr>
            <a:lvl5pPr marL="13716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246A4B26-CBD6-4EC3-9BB2-03D1059EC0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3" y="369888"/>
            <a:ext cx="552450" cy="6096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image (right small)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4859336" y="835025"/>
            <a:ext cx="3708401" cy="3897313"/>
          </a:xfrm>
          <a:prstGeom prst="roundRect">
            <a:avLst>
              <a:gd name="adj" fmla="val 3147"/>
            </a:avLst>
          </a:prstGeom>
          <a:solidFill>
            <a:schemeClr val="accent6"/>
          </a:solidFill>
          <a:effectLst>
            <a:outerShdw blurRad="139700" dist="12700" dir="2700000" sx="101000" sy="101000" algn="ctr" rotWithShape="0">
              <a:prstClr val="black">
                <a:alpha val="41000"/>
              </a:prstClr>
            </a:outerShdw>
          </a:effectLst>
        </p:spPr>
        <p:txBody>
          <a:bodyPr tIns="2196000"/>
          <a:lstStyle>
            <a:lvl1pPr marL="0" indent="0" algn="ctr">
              <a:lnSpc>
                <a:spcPct val="100000"/>
              </a:lnSpc>
              <a:buFontTx/>
              <a:buNone/>
              <a:defRPr/>
            </a:lvl1pPr>
          </a:lstStyle>
          <a:p>
            <a:r>
              <a:rPr lang="en-US" noProof="0" dirty="0"/>
              <a:t>Drag picture to placeholder or click icon to add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76263" y="835025"/>
            <a:ext cx="3708400" cy="3897313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 b="0" baseline="0"/>
            </a:lvl1pPr>
            <a:lvl2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300" b="0"/>
            </a:lvl2pPr>
            <a:lvl3pPr marL="447675" indent="-174625">
              <a:lnSpc>
                <a:spcPct val="100000"/>
              </a:lnSpc>
              <a:buFont typeface="Arial" panose="020B0604020202020204" pitchFamily="34" charset="0"/>
              <a:buChar char="−"/>
              <a:defRPr sz="1400" b="0"/>
            </a:lvl3pPr>
            <a:lvl4pPr marL="623888" indent="-176213">
              <a:lnSpc>
                <a:spcPct val="100000"/>
              </a:lnSpc>
              <a:tabLst/>
              <a:defRPr sz="1400" b="0"/>
            </a:lvl4pPr>
            <a:lvl5pPr marL="809625" indent="-185738">
              <a:lnSpc>
                <a:spcPct val="100000"/>
              </a:lnSpc>
              <a:defRPr sz="1400" b="0"/>
            </a:lvl5pPr>
            <a:lvl6pPr marL="1714500" indent="0">
              <a:buNone/>
              <a:defRPr/>
            </a:lvl6pPr>
          </a:lstStyle>
          <a:p>
            <a:pPr lvl="0"/>
            <a:r>
              <a:rPr lang="en-US" dirty="0"/>
              <a:t>Click to add text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0"/>
            <a:endParaRPr lang="en-US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71526E6-52FE-4A12-AF1B-B37A25A00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7DD8DB3-C531-4BAF-94DF-B0A78EC7175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344BE83-BA14-49B6-A392-4BAD50F8603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F0C4FF9-2E18-439F-BB75-2227EBAD588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2F89014-7F8D-47C1-8D79-17A715C9D2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83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 (w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EBA7FD14-63CD-42B5-8123-E0D2D06AE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40CD0-E62A-40D6-A9A7-E90A7941CF89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871E6EE-F796-4FC9-A7D0-4C318002A70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AA59B62-65E5-4805-9C65-6AB0D3219CE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82F89014-7F8D-47C1-8D79-17A715C9D2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1D87977-6410-4861-821B-247A28DFF45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76263" y="835025"/>
            <a:ext cx="7991475" cy="3897313"/>
          </a:xfrm>
          <a:solidFill>
            <a:schemeClr val="accent6"/>
          </a:solidFill>
        </p:spPr>
        <p:txBody>
          <a:bodyPr tIns="2088000"/>
          <a:lstStyle>
            <a:lvl1pPr marL="0" indent="0" algn="ctr">
              <a:buNone/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6C00"/>
              </a:buClr>
              <a:buSzTx/>
              <a:buFont typeface="Arial" panose="020B0604020202020204" pitchFamily="34" charset="0"/>
              <a:buNone/>
              <a:tabLst>
                <a:tab pos="266700" algn="l"/>
              </a:tabLst>
              <a:defRPr/>
            </a:pPr>
            <a:r>
              <a:rPr lang="en-US" noProof="0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93162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with vide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61EF6098-F062-48C8-804B-4CB80BE90332}"/>
              </a:ext>
            </a:extLst>
          </p:cNvPr>
          <p:cNvSpPr>
            <a:spLocks noGrp="1"/>
          </p:cNvSpPr>
          <p:nvPr>
            <p:ph type="media" sz="quarter" idx="17" hasCustomPrompt="1"/>
          </p:nvPr>
        </p:nvSpPr>
        <p:spPr>
          <a:xfrm>
            <a:off x="0" y="0"/>
            <a:ext cx="9144000" cy="5143500"/>
          </a:xfrm>
          <a:solidFill>
            <a:srgbClr val="3E4043">
              <a:alpha val="14902"/>
            </a:srgb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6C00"/>
              </a:buClr>
              <a:buSzTx/>
              <a:buFont typeface="Arial" panose="020B0604020202020204" pitchFamily="34" charset="0"/>
              <a:buNone/>
              <a:tabLst>
                <a:tab pos="266700" algn="l"/>
              </a:tabLst>
              <a:defRPr/>
            </a:pPr>
            <a:r>
              <a:rPr lang="en-US" noProof="0" dirty="0"/>
              <a:t>Drag movie to placeholder or click icon to add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DE8C169-6D44-4FAB-8862-F0E9E8469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3" y="4227513"/>
            <a:ext cx="7991474" cy="5048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50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5" pos="5397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ble Placeholder 6"/>
          <p:cNvSpPr>
            <a:spLocks noGrp="1"/>
          </p:cNvSpPr>
          <p:nvPr>
            <p:ph type="tbl" sz="quarter" idx="16"/>
          </p:nvPr>
        </p:nvSpPr>
        <p:spPr>
          <a:xfrm>
            <a:off x="576261" y="835024"/>
            <a:ext cx="7990394" cy="38973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BA7FD14-63CD-42B5-8123-E0D2D06AE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40CD0-E62A-40D6-A9A7-E90A7941CF89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871E6EE-F796-4FC9-A7D0-4C318002A70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AA59B62-65E5-4805-9C65-6AB0D3219CE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82F89014-7F8D-47C1-8D79-17A715C9D2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01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533" y="2325818"/>
            <a:ext cx="2929467" cy="281768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76262" y="835024"/>
            <a:ext cx="5990400" cy="3168000"/>
          </a:xfrm>
          <a:prstGeom prst="rect">
            <a:avLst/>
          </a:prstGeom>
        </p:spPr>
        <p:txBody>
          <a:bodyPr lIns="0" tIns="0" rIns="0">
            <a:normAutofit/>
          </a:bodyPr>
          <a:lstStyle>
            <a:lvl1pPr marL="176400" indent="-176400">
              <a:lnSpc>
                <a:spcPct val="100000"/>
              </a:lnSpc>
              <a:spcAft>
                <a:spcPts val="1200"/>
              </a:spcAft>
              <a:defRPr sz="360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“Quote”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A140A6-5D0E-4488-95CA-4733486F5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200B3A-B3FB-4A32-A145-4E221A432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DC275C-83AD-4E74-9F99-2A21F1C78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89014-7F8D-47C1-8D79-17A715C9D2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81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(white text - on dark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/>
            </a:lvl1pPr>
          </a:lstStyle>
          <a:p>
            <a:r>
              <a:rPr lang="en-US" noProof="0" dirty="0"/>
              <a:t>Drag picture into placeholder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5FDA8F-E5DE-42B3-BE10-7B8BCDC83F2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6D733F-B7CE-451D-A09C-370A3D494B3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4006D7-7C1F-4025-93C7-D6BFDD015AC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2F89014-7F8D-47C1-8D79-17A715C9D2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8A7EB86-3F9E-4A42-81FA-F215DE6BC5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262" y="835024"/>
            <a:ext cx="5990400" cy="3168000"/>
          </a:xfrm>
          <a:prstGeom prst="rect">
            <a:avLst/>
          </a:prstGeom>
        </p:spPr>
        <p:txBody>
          <a:bodyPr lIns="0" tIns="0" rIns="0">
            <a:normAutofit/>
          </a:bodyPr>
          <a:lstStyle>
            <a:lvl1pPr marL="176400" indent="-176400">
              <a:lnSpc>
                <a:spcPct val="100000"/>
              </a:lnSpc>
              <a:spcAft>
                <a:spcPts val="1200"/>
              </a:spcAft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“Quote”</a:t>
            </a:r>
          </a:p>
        </p:txBody>
      </p:sp>
    </p:spTree>
    <p:extLst>
      <p:ext uri="{BB962C8B-B14F-4D97-AF65-F5344CB8AC3E}">
        <p14:creationId xmlns:p14="http://schemas.microsoft.com/office/powerpoint/2010/main" val="219503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(dark text - on light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/>
            </a:lvl1pPr>
          </a:lstStyle>
          <a:p>
            <a:r>
              <a:rPr lang="en-US" dirty="0"/>
              <a:t>Drag </a:t>
            </a:r>
            <a:r>
              <a:rPr lang="en-US" noProof="0" dirty="0"/>
              <a:t>picture</a:t>
            </a:r>
            <a:r>
              <a:rPr lang="en-US" dirty="0"/>
              <a:t> into placeholder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5D03DB-E24A-4B52-B9D9-B3D6DF21389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8D1E53-7D02-44DA-8691-6E53E6200A0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3AB17E-1E0B-4FA0-982D-17BEFEF8771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2F89014-7F8D-47C1-8D79-17A715C9D2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28E9124-E359-49E6-A14A-2497E35E51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262" y="835024"/>
            <a:ext cx="5990400" cy="3168000"/>
          </a:xfrm>
          <a:prstGeom prst="rect">
            <a:avLst/>
          </a:prstGeom>
        </p:spPr>
        <p:txBody>
          <a:bodyPr lIns="0" tIns="0" rIns="0">
            <a:normAutofit/>
          </a:bodyPr>
          <a:lstStyle>
            <a:lvl1pPr marL="176400" indent="-176400">
              <a:lnSpc>
                <a:spcPct val="100000"/>
              </a:lnSpc>
              <a:spcAft>
                <a:spcPts val="1200"/>
              </a:spcAft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“Quote”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226F7B-C707-4C07-B686-02CD29F0CA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6263" y="1944888"/>
            <a:ext cx="3708400" cy="1594378"/>
          </a:xfrm>
        </p:spPr>
        <p:txBody>
          <a:bodyPr/>
          <a:lstStyle>
            <a:lvl1pPr marL="0" indent="0">
              <a:buNone/>
              <a:tabLst/>
              <a:defRPr lang="en-US" sz="50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Closing line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76263" y="4330700"/>
            <a:ext cx="5112709" cy="4488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0" indent="0">
              <a:buNone/>
              <a:defRPr sz="1000"/>
            </a:lvl2pPr>
            <a:lvl3pPr marL="0" indent="0">
              <a:buNone/>
              <a:defRPr sz="10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</a:lstStyle>
          <a:p>
            <a:pPr lvl="0"/>
            <a:r>
              <a:rPr lang="en-US" dirty="0"/>
              <a:t>Department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ED1E7E9-0B74-D54C-8C9A-067E1D0C0E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178" y="1283678"/>
            <a:ext cx="3859822" cy="3859822"/>
          </a:xfrm>
          <a:prstGeom prst="rect">
            <a:avLst/>
          </a:prstGeom>
        </p:spPr>
      </p:pic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A798CCC-F599-47BC-84EE-8CAA3D2206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6263" y="369888"/>
            <a:ext cx="552450" cy="6096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609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038121F-96D5-40EB-BB03-795F0A5AE3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" y="0"/>
            <a:ext cx="9143999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02E346-5E84-425A-81AA-84BFBC2AE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3844"/>
            <a:ext cx="8229600" cy="822960"/>
          </a:xfrm>
          <a:ln w="12700">
            <a:miter lim="400000"/>
          </a:ln>
        </p:spPr>
        <p:txBody>
          <a:bodyPr lIns="45719" rIns="45719" anchor="ctr">
            <a:normAutofit/>
          </a:bodyPr>
          <a:lstStyle>
            <a:lvl1pPr>
              <a:defRPr lang="en-US" sz="2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2DCBC-4951-4F93-BC42-86EF4F3A1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81099"/>
            <a:ext cx="8229600" cy="32918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35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49587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5"/>
          </p:nvPr>
        </p:nvSpPr>
        <p:spPr>
          <a:xfrm>
            <a:off x="576262" y="835024"/>
            <a:ext cx="7990393" cy="38973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573F1347-FE67-40E4-AA2D-310D37787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90D2E0-D57F-4A41-BD5C-3583FF074B3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4C421E-5D95-451E-8949-471305E9407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9D60DA-BD57-4569-90FD-32EA726464E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2F89014-7F8D-47C1-8D79-17A715C9D2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35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orange text and dark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6"/>
          </a:solidFill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 baseline="0"/>
            </a:lvl1pPr>
          </a:lstStyle>
          <a:p>
            <a:r>
              <a:rPr lang="en-US" noProof="0" dirty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6263" y="1659467"/>
            <a:ext cx="5112709" cy="174413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3800">
                <a:solidFill>
                  <a:schemeClr val="accent2"/>
                </a:solidFill>
              </a:defRPr>
            </a:lvl1pPr>
          </a:lstStyle>
          <a:p>
            <a:r>
              <a:rPr lang="en-US" noProof="0" dirty="0"/>
              <a:t>Click to edit title max over 2x lines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76263" y="4411227"/>
            <a:ext cx="5112709" cy="490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marL="0" indent="0">
              <a:buNone/>
              <a:defRPr sz="1000"/>
            </a:lvl2pPr>
            <a:lvl3pPr marL="0" indent="0">
              <a:buNone/>
              <a:defRPr sz="10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</a:lstStyle>
          <a:p>
            <a:pPr lvl="0"/>
            <a:r>
              <a:rPr lang="en-US" dirty="0"/>
              <a:t>Month, year</a:t>
            </a:r>
            <a:br>
              <a:rPr lang="en-US" dirty="0"/>
            </a:br>
            <a:r>
              <a:rPr lang="en-US" dirty="0"/>
              <a:t>Name presenter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576263" y="3488267"/>
            <a:ext cx="5112709" cy="762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FF6C00"/>
                </a:solidFill>
              </a:defRPr>
            </a:lvl1pPr>
            <a:lvl2pPr marL="3429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2pPr>
            <a:lvl3pPr marL="6858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3pPr>
            <a:lvl4pPr marL="10287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4pPr>
            <a:lvl5pPr marL="13716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8C401EA3-16A6-47D3-9D6E-A27DFE2287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3" y="369888"/>
            <a:ext cx="552450" cy="6096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898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5"/>
          </p:nvPr>
        </p:nvSpPr>
        <p:spPr>
          <a:xfrm>
            <a:off x="4859339" y="835025"/>
            <a:ext cx="3708400" cy="38973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76263" y="834831"/>
            <a:ext cx="3708400" cy="3900618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 b="0" baseline="0"/>
            </a:lvl1pPr>
            <a:lvl2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300" b="0"/>
            </a:lvl2pPr>
            <a:lvl3pPr marL="447675" indent="-174625">
              <a:lnSpc>
                <a:spcPct val="100000"/>
              </a:lnSpc>
              <a:buFont typeface="Arial" panose="020B0604020202020204" pitchFamily="34" charset="0"/>
              <a:buChar char="−"/>
              <a:defRPr sz="1400" b="0"/>
            </a:lvl3pPr>
            <a:lvl4pPr marL="623888" indent="-176213">
              <a:lnSpc>
                <a:spcPct val="100000"/>
              </a:lnSpc>
              <a:tabLst/>
              <a:defRPr sz="1400" b="0"/>
            </a:lvl4pPr>
            <a:lvl5pPr marL="809625" indent="-185738">
              <a:lnSpc>
                <a:spcPct val="100000"/>
              </a:lnSpc>
              <a:defRPr sz="1400" b="0"/>
            </a:lvl5pPr>
            <a:lvl6pPr marL="1714500" indent="0">
              <a:buNone/>
              <a:defRPr/>
            </a:lvl6pPr>
          </a:lstStyle>
          <a:p>
            <a:pPr lvl="0"/>
            <a:r>
              <a:rPr lang="en-US"/>
              <a:t>Click to add text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  <a:p>
            <a:pPr lvl="0"/>
            <a:endParaRPr lang="en-US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544DA18-BA2E-49AF-B2A3-110A868A5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0B1EFA-FE5D-49F8-A5F8-64954B1A728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35A3B56-08BB-4B0C-8F45-D0C01C59B0B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001A6C6-F35F-4B8D-9A93-636EA444ED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2F89014-7F8D-47C1-8D79-17A715C9D2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09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5"/>
          </p:nvPr>
        </p:nvSpPr>
        <p:spPr>
          <a:xfrm>
            <a:off x="576263" y="835025"/>
            <a:ext cx="3708400" cy="38973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859339" y="835025"/>
            <a:ext cx="3708400" cy="3900618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 b="0" baseline="0"/>
            </a:lvl1pPr>
            <a:lvl2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300" b="0"/>
            </a:lvl2pPr>
            <a:lvl3pPr marL="447675" indent="-174625">
              <a:lnSpc>
                <a:spcPct val="100000"/>
              </a:lnSpc>
              <a:buFont typeface="Arial" panose="020B0604020202020204" pitchFamily="34" charset="0"/>
              <a:buChar char="−"/>
              <a:defRPr sz="1400" b="0"/>
            </a:lvl3pPr>
            <a:lvl4pPr marL="623888" indent="-176213">
              <a:lnSpc>
                <a:spcPct val="100000"/>
              </a:lnSpc>
              <a:tabLst/>
              <a:defRPr sz="1400" b="0"/>
            </a:lvl4pPr>
            <a:lvl5pPr marL="809625" indent="-185738">
              <a:lnSpc>
                <a:spcPct val="100000"/>
              </a:lnSpc>
              <a:defRPr sz="1400" b="0"/>
            </a:lvl5pPr>
            <a:lvl6pPr marL="1714500" indent="0">
              <a:buNone/>
              <a:defRPr/>
            </a:lvl6pPr>
          </a:lstStyle>
          <a:p>
            <a:pPr lvl="0"/>
            <a:r>
              <a:rPr lang="en-US"/>
              <a:t>Click to add text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  <a:p>
            <a:pPr lvl="0"/>
            <a:endParaRPr lang="en-US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544DA18-BA2E-49AF-B2A3-110A868A5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0B1EFA-FE5D-49F8-A5F8-64954B1A728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35A3B56-08BB-4B0C-8F45-D0C01C59B0B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001A6C6-F35F-4B8D-9A93-636EA444ED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2F89014-7F8D-47C1-8D79-17A715C9D2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61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4859337" y="835024"/>
            <a:ext cx="3708401" cy="38973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14" name="Chart Placeholder 5"/>
          <p:cNvSpPr>
            <a:spLocks noGrp="1"/>
          </p:cNvSpPr>
          <p:nvPr>
            <p:ph type="chart" sz="quarter" idx="15"/>
          </p:nvPr>
        </p:nvSpPr>
        <p:spPr>
          <a:xfrm>
            <a:off x="576262" y="835024"/>
            <a:ext cx="3708401" cy="38973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897C3F8B-AA01-47E2-9CB3-C8B5B86F1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tabLst>
                <a:tab pos="1079500" algn="l"/>
              </a:tabLst>
              <a:defRPr/>
            </a:lvl1pPr>
          </a:lstStyle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27E724-76AC-43CB-8150-488BD4B602E8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402BF66-0833-4D31-80F3-93788D9D40C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46FAC6A-2EDD-45F1-BB2D-4D0B78A0510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82F89014-7F8D-47C1-8D79-17A715C9D2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21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5"/>
          </p:nvPr>
        </p:nvSpPr>
        <p:spPr>
          <a:xfrm>
            <a:off x="576263" y="835025"/>
            <a:ext cx="2471825" cy="38988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8" name="Chart Placeholder 5"/>
          <p:cNvSpPr>
            <a:spLocks noGrp="1"/>
          </p:cNvSpPr>
          <p:nvPr>
            <p:ph type="chart" sz="quarter" idx="18"/>
          </p:nvPr>
        </p:nvSpPr>
        <p:spPr>
          <a:xfrm>
            <a:off x="3336087" y="835025"/>
            <a:ext cx="2471825" cy="38988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9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6095912" y="835025"/>
            <a:ext cx="2471825" cy="38988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6AC3EB6-1B81-4F6E-9980-641B2C288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0E28DA-F910-4040-B42A-86EE40EE1448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2FDF0E6-F08C-4144-89DF-E19E4D5C0576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51FF921-569A-4A54-859C-5F61B641D59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82F89014-7F8D-47C1-8D79-17A715C9D2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20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in title slid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76263" y="4411227"/>
            <a:ext cx="5112709" cy="490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 sz="1300"/>
            </a:lvl1pPr>
            <a:lvl2pPr marL="0" indent="0">
              <a:buNone/>
              <a:defRPr sz="1000"/>
            </a:lvl2pPr>
            <a:lvl3pPr marL="0" indent="0">
              <a:buNone/>
              <a:defRPr sz="10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</a:lstStyle>
          <a:p>
            <a:pPr lvl="0"/>
            <a:r>
              <a:rPr lang="en-US" dirty="0"/>
              <a:t>Month, year</a:t>
            </a:r>
            <a:br>
              <a:rPr lang="en-US" dirty="0"/>
            </a:br>
            <a:r>
              <a:rPr lang="en-US" dirty="0"/>
              <a:t>Name presenter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76263" y="1659467"/>
            <a:ext cx="5112709" cy="174413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title max over 2x lines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576263" y="3488267"/>
            <a:ext cx="5112709" cy="762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FF6C00"/>
                </a:solidFill>
              </a:defRPr>
            </a:lvl1pPr>
            <a:lvl2pPr marL="3429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2pPr>
            <a:lvl3pPr marL="6858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3pPr>
            <a:lvl4pPr marL="10287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4pPr>
            <a:lvl5pPr marL="13716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5pPr>
          </a:lstStyle>
          <a:p>
            <a:pPr lvl="0"/>
            <a:r>
              <a:rPr lang="en-US"/>
              <a:t>Subtitle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D1E7E9-0B74-D54C-8C9A-067E1D0C0E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178" y="1283678"/>
            <a:ext cx="3859822" cy="3859822"/>
          </a:xfrm>
          <a:prstGeom prst="rect">
            <a:avLst/>
          </a:prstGeom>
        </p:spPr>
      </p:pic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4FCEF2CD-9A3A-421B-94C9-614952CA20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3" y="369888"/>
            <a:ext cx="552450" cy="6096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en-US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29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576264" y="1063626"/>
            <a:ext cx="7991474" cy="156527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>
                <a:solidFill>
                  <a:schemeClr val="bg1"/>
                </a:solidFill>
              </a:defRPr>
            </a:lvl1pPr>
            <a:lvl2pPr marL="3429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2pPr>
            <a:lvl3pPr marL="6858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3pPr>
            <a:lvl4pPr marL="10287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4pPr>
            <a:lvl5pPr marL="13716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5pPr>
          </a:lstStyle>
          <a:p>
            <a:pPr lvl="0"/>
            <a:r>
              <a:rPr lang="en-US"/>
              <a:t>Click to edit title</a:t>
            </a:r>
            <a:br>
              <a:rPr lang="en-US"/>
            </a:br>
            <a:r>
              <a:rPr lang="en-US"/>
              <a:t>max over 2 lines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76264" y="2641599"/>
            <a:ext cx="7991474" cy="660401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defRPr sz="2000">
                <a:solidFill>
                  <a:schemeClr val="accent2"/>
                </a:solidFill>
              </a:defRPr>
            </a:lvl1pPr>
          </a:lstStyle>
          <a:p>
            <a:r>
              <a:rPr lang="en-US"/>
              <a:t>Subtitle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6EA6FA-95FE-4F8F-85EC-1FAC96E3B7C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310452-B107-48F7-82C4-83CEEEAF2C7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B5289F-FA18-43F2-8D12-2C70CDD7C8F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2F89014-7F8D-47C1-8D79-17A715C9D2B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9B5CBCDE-5E13-4C2D-BD2B-A7F04116F6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5181"/>
          <a:stretch/>
        </p:blipFill>
        <p:spPr>
          <a:xfrm>
            <a:off x="0" y="-1"/>
            <a:ext cx="9144000" cy="79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81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76262" y="835025"/>
            <a:ext cx="7991475" cy="389731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en-GB" dirty="0"/>
            </a:lvl1pPr>
          </a:lstStyle>
          <a:p>
            <a:pPr marL="285750" lvl="0" indent="-285750">
              <a:lnSpc>
                <a:spcPct val="100000"/>
              </a:lnSpc>
            </a:pPr>
            <a:r>
              <a:rPr lang="en-US"/>
              <a:t>Click to edit Master text styles</a:t>
            </a:r>
            <a:endParaRPr lang="en-US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0D682A7-E09E-481B-B790-3AF34F8C4E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Agenda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3A9B50-46B5-4E97-BF86-927797BF349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1E6D825-B685-43C9-80D2-C60FD7D0785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B9D7424-FFC1-4F16-B297-C0AF041229F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2F89014-7F8D-47C1-8D79-17A715C9D2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95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CC9CF60C-F237-4C35-B5B9-DCAC15891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49DBEF-F615-45A1-AA51-C34CD01BC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43A0FA-AB68-49F8-A8DA-E9F3A2F1B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1F4F1C2-2D04-4080-9FD1-F04C6A852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89014-7F8D-47C1-8D79-17A715C9D2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14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76263" y="835026"/>
            <a:ext cx="7991475" cy="38973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charset="0"/>
              <a:buNone/>
              <a:defRPr sz="1800" b="0"/>
            </a:lvl1pPr>
            <a:lvl2pPr marL="360363" indent="-360363">
              <a:lnSpc>
                <a:spcPct val="100000"/>
              </a:lnSpc>
              <a:buFont typeface="+mj-lt"/>
              <a:buAutoNum type="arabicPeriod"/>
              <a:defRPr sz="1600" b="0"/>
            </a:lvl2pPr>
            <a:lvl3pPr marL="365125" indent="0">
              <a:lnSpc>
                <a:spcPct val="100000"/>
              </a:lnSpc>
              <a:buFont typeface="Arial" charset="0"/>
              <a:buNone/>
              <a:defRPr sz="1600" b="0"/>
            </a:lvl3pPr>
            <a:lvl4pPr marL="549275" indent="0">
              <a:lnSpc>
                <a:spcPct val="100000"/>
              </a:lnSpc>
              <a:buNone/>
              <a:tabLst/>
              <a:defRPr sz="1600" b="0"/>
            </a:lvl4pPr>
            <a:lvl5pPr marL="725488" indent="0">
              <a:lnSpc>
                <a:spcPct val="100000"/>
              </a:lnSpc>
              <a:buFont typeface="Arial" charset="0"/>
              <a:buNone/>
              <a:defRPr sz="1600" b="0" baseline="0"/>
            </a:lvl5pPr>
          </a:lstStyle>
          <a:p>
            <a:pPr lvl="0"/>
            <a:r>
              <a:rPr lang="en-US"/>
              <a:t>Click to add text</a:t>
            </a:r>
            <a:endParaRPr lang="en-US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C4B0388-7C7E-45C3-A6E3-3E637FAB2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C33F9F-6CBB-499E-A399-F579A1C082A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5B278D-E37B-46DC-954C-589B0EF3EA4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826578-F514-4D23-8B3F-F3016B7CA92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2F89014-7F8D-47C1-8D79-17A715C9D2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34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sz="quarter" idx="16" hasCustomPrompt="1"/>
          </p:nvPr>
        </p:nvSpPr>
        <p:spPr>
          <a:xfrm>
            <a:off x="576263" y="835025"/>
            <a:ext cx="7991475" cy="389731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0FE40DE-7E7D-4146-AB2D-5551E7E74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B1770B-7A94-4844-AD38-CF8FB3080003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74F79-D68A-45F4-B9C7-F1CCDF9519A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356A03-20E1-4E11-AF69-2080BD58C14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82F89014-7F8D-47C1-8D79-17A715C9D2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97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white text and whi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chtergrondBeeld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E4043">
              <a:alpha val="14902"/>
            </a:srgbClr>
          </a:solidFill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 baseline="0"/>
            </a:lvl1pPr>
          </a:lstStyle>
          <a:p>
            <a:r>
              <a:rPr lang="en-US" noProof="0" dirty="0"/>
              <a:t>Drag picture to placeholder or click icon to add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76263" y="4411227"/>
            <a:ext cx="5112709" cy="490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1pPr>
            <a:lvl2pPr marL="0" indent="0">
              <a:buNone/>
              <a:defRPr sz="1000"/>
            </a:lvl2pPr>
            <a:lvl3pPr marL="0" indent="0">
              <a:buNone/>
              <a:defRPr sz="10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</a:lstStyle>
          <a:p>
            <a:pPr lvl="0"/>
            <a:r>
              <a:rPr lang="en-US" dirty="0"/>
              <a:t>Month, year</a:t>
            </a:r>
            <a:br>
              <a:rPr lang="en-US" dirty="0"/>
            </a:br>
            <a:r>
              <a:rPr lang="en-US" dirty="0"/>
              <a:t>Name presenter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576263" y="1659467"/>
            <a:ext cx="5112709" cy="174413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title max over 2x lines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576263" y="3488267"/>
            <a:ext cx="5112709" cy="762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FF6C00"/>
                </a:solidFill>
              </a:defRPr>
            </a:lvl1pPr>
            <a:lvl2pPr marL="3429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2pPr>
            <a:lvl3pPr marL="6858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3pPr>
            <a:lvl4pPr marL="10287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4pPr>
            <a:lvl5pPr marL="13716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F59E71B1-F750-4435-986C-7F9EF20560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3" y="369888"/>
            <a:ext cx="552450" cy="6096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929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4859338" y="835026"/>
            <a:ext cx="3708400" cy="389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charset="0"/>
              <a:buNone/>
              <a:defRPr sz="1600" b="0" baseline="0"/>
            </a:lvl1pPr>
            <a:lvl2pPr marL="360363" indent="-360363">
              <a:lnSpc>
                <a:spcPct val="100000"/>
              </a:lnSpc>
              <a:buFont typeface="+mj-lt"/>
              <a:buAutoNum type="arabicPeriod"/>
              <a:defRPr sz="1600" b="0"/>
            </a:lvl2pPr>
            <a:lvl3pPr marL="365125" indent="0">
              <a:lnSpc>
                <a:spcPct val="100000"/>
              </a:lnSpc>
              <a:buFont typeface="Arial" charset="0"/>
              <a:buNone/>
              <a:defRPr sz="1600" b="0"/>
            </a:lvl3pPr>
            <a:lvl4pPr marL="549275" indent="0">
              <a:lnSpc>
                <a:spcPct val="100000"/>
              </a:lnSpc>
              <a:buNone/>
              <a:tabLst/>
              <a:defRPr sz="1600" b="0"/>
            </a:lvl4pPr>
            <a:lvl5pPr marL="725488" indent="0">
              <a:lnSpc>
                <a:spcPct val="100000"/>
              </a:lnSpc>
              <a:buFont typeface="Arial" charset="0"/>
              <a:buNone/>
              <a:defRPr sz="1600" b="0" baseline="0"/>
            </a:lvl5pPr>
          </a:lstStyle>
          <a:p>
            <a:pPr lvl="0"/>
            <a:r>
              <a:rPr lang="en-US"/>
              <a:t>Click to add text</a:t>
            </a:r>
            <a:endParaRPr lang="en-US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576264" y="835025"/>
            <a:ext cx="3708400" cy="389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charset="0"/>
              <a:buNone/>
              <a:defRPr sz="1600" b="0"/>
            </a:lvl1pPr>
            <a:lvl2pPr marL="360363" indent="-360363">
              <a:lnSpc>
                <a:spcPct val="100000"/>
              </a:lnSpc>
              <a:buFont typeface="+mj-lt"/>
              <a:buAutoNum type="arabicPeriod"/>
              <a:defRPr sz="1600" b="0"/>
            </a:lvl2pPr>
            <a:lvl3pPr marL="365125" indent="0">
              <a:lnSpc>
                <a:spcPct val="100000"/>
              </a:lnSpc>
              <a:buFont typeface="Arial" charset="0"/>
              <a:buNone/>
              <a:defRPr sz="1600" b="0"/>
            </a:lvl3pPr>
            <a:lvl4pPr marL="549275" indent="0">
              <a:lnSpc>
                <a:spcPct val="100000"/>
              </a:lnSpc>
              <a:buNone/>
              <a:tabLst/>
              <a:defRPr sz="1600" b="0"/>
            </a:lvl4pPr>
            <a:lvl5pPr marL="725488" indent="0">
              <a:lnSpc>
                <a:spcPct val="100000"/>
              </a:lnSpc>
              <a:buFont typeface="Arial" charset="0"/>
              <a:buNone/>
              <a:defRPr sz="1600" b="0" baseline="0"/>
            </a:lvl5pPr>
          </a:lstStyle>
          <a:p>
            <a:pPr lvl="0"/>
            <a:r>
              <a:rPr lang="en-US"/>
              <a:t>Click to add text</a:t>
            </a:r>
            <a:endParaRPr lang="en-US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1EA73AF-7637-4A6C-A4B0-311EBFC6D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4264F-6D72-4F24-8CD7-BE495E8BB687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3CD3D90-6931-458C-A0AF-D2BBC25C8663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E8558DF-C777-4C31-85A8-21E662F0A5EB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82F89014-7F8D-47C1-8D79-17A715C9D2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0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76263" y="835025"/>
            <a:ext cx="3708400" cy="3897313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 b="0" baseline="0"/>
            </a:lvl1pPr>
            <a:lvl2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300" b="0"/>
            </a:lvl2pPr>
            <a:lvl3pPr marL="447675" indent="-174625">
              <a:lnSpc>
                <a:spcPct val="100000"/>
              </a:lnSpc>
              <a:buFont typeface="Arial" panose="020B0604020202020204" pitchFamily="34" charset="0"/>
              <a:buChar char="−"/>
              <a:defRPr sz="1400" b="0"/>
            </a:lvl3pPr>
            <a:lvl4pPr marL="623888" indent="-176213">
              <a:lnSpc>
                <a:spcPct val="100000"/>
              </a:lnSpc>
              <a:tabLst/>
              <a:defRPr sz="1400" b="0"/>
            </a:lvl4pPr>
            <a:lvl5pPr marL="809625" indent="-185738">
              <a:lnSpc>
                <a:spcPct val="100000"/>
              </a:lnSpc>
              <a:defRPr sz="1400" b="0"/>
            </a:lvl5pPr>
            <a:lvl6pPr marL="1714500" indent="0">
              <a:buNone/>
              <a:defRPr/>
            </a:lvl6pPr>
          </a:lstStyle>
          <a:p>
            <a:pPr lvl="0"/>
            <a:r>
              <a:rPr lang="en-US"/>
              <a:t>Click to add text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  <a:p>
            <a:pPr lvl="0"/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859338" y="835025"/>
            <a:ext cx="3708400" cy="3897313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 b="0"/>
            </a:lvl1pPr>
            <a:lvl2pPr marL="287338" indent="-287338">
              <a:lnSpc>
                <a:spcPct val="100000"/>
              </a:lnSpc>
              <a:buFont typeface="Arial" panose="020B0604020202020204" pitchFamily="34" charset="0"/>
              <a:buChar char="•"/>
              <a:defRPr sz="1300" b="0"/>
            </a:lvl2pPr>
            <a:lvl3pPr marL="447675" indent="-174625">
              <a:lnSpc>
                <a:spcPct val="100000"/>
              </a:lnSpc>
              <a:buFont typeface="Arial" panose="020B0604020202020204" pitchFamily="34" charset="0"/>
              <a:buChar char="−"/>
              <a:defRPr sz="1400" b="0"/>
            </a:lvl3pPr>
            <a:lvl4pPr marL="623888" indent="-176213">
              <a:lnSpc>
                <a:spcPct val="100000"/>
              </a:lnSpc>
              <a:tabLst/>
              <a:defRPr sz="1400" b="0"/>
            </a:lvl4pPr>
            <a:lvl5pPr marL="809625" indent="-185738">
              <a:lnSpc>
                <a:spcPct val="100000"/>
              </a:lnSpc>
              <a:defRPr sz="1400" b="0"/>
            </a:lvl5pPr>
          </a:lstStyle>
          <a:p>
            <a:pPr lvl="0"/>
            <a:r>
              <a:rPr lang="en-US"/>
              <a:t>Click to add text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  <a:endParaRPr lang="en-US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872E2A8-E205-4778-8440-C86A31617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4B11B-E592-4BB9-AE34-F70CB195E727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F1A4215-8A59-48E0-8F12-9F23CA60220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F294D08-94E6-49A2-9DF7-3985093964A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82F89014-7F8D-47C1-8D79-17A715C9D2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36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image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6"/>
          </a:solidFill>
        </p:spPr>
        <p:txBody>
          <a:bodyPr tIns="2916000"/>
          <a:lstStyle>
            <a:lvl1pPr marL="0" indent="0" algn="ctr">
              <a:lnSpc>
                <a:spcPct val="100000"/>
              </a:lnSpc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Drag picture to placeholder </a:t>
            </a:r>
            <a:br>
              <a:rPr lang="en-US" noProof="0"/>
            </a:br>
            <a:r>
              <a:rPr lang="en-US" noProof="0"/>
              <a:t>or click icon to add</a:t>
            </a:r>
            <a:endParaRPr lang="en-US" noProof="0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576264" y="835025"/>
            <a:ext cx="3708400" cy="38973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charset="0"/>
              <a:buNone/>
              <a:defRPr sz="1600" b="0"/>
            </a:lvl1pPr>
            <a:lvl2pPr marL="360363" indent="-360363">
              <a:lnSpc>
                <a:spcPct val="100000"/>
              </a:lnSpc>
              <a:buFont typeface="+mj-lt"/>
              <a:buAutoNum type="arabicPeriod"/>
              <a:defRPr sz="1600" b="0"/>
            </a:lvl2pPr>
            <a:lvl3pPr marL="365125" indent="0">
              <a:lnSpc>
                <a:spcPct val="100000"/>
              </a:lnSpc>
              <a:buFont typeface="Arial" charset="0"/>
              <a:buNone/>
              <a:defRPr sz="1600" b="0"/>
            </a:lvl3pPr>
            <a:lvl4pPr marL="549275" indent="0">
              <a:lnSpc>
                <a:spcPct val="100000"/>
              </a:lnSpc>
              <a:buNone/>
              <a:tabLst/>
              <a:defRPr sz="1600" b="0"/>
            </a:lvl4pPr>
            <a:lvl5pPr marL="725488" indent="0">
              <a:lnSpc>
                <a:spcPct val="100000"/>
              </a:lnSpc>
              <a:buFont typeface="Arial" charset="0"/>
              <a:buNone/>
              <a:defRPr sz="1600" b="0" baseline="0"/>
            </a:lvl5pPr>
          </a:lstStyle>
          <a:p>
            <a:pPr lvl="0"/>
            <a:r>
              <a:rPr lang="en-US"/>
              <a:t>Click to add text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B1301CE-B3DE-49E1-B3B2-EA2475A78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3" y="195263"/>
            <a:ext cx="3708400" cy="504825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3F7EFBD-DB9C-45C5-9F2E-C46AEC5F67DA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53377E4-E0A6-4CAB-B97D-2004235209BF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FCB58-7D88-4A1A-B1DD-02B1B052F52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82F89014-7F8D-47C1-8D79-17A715C9D2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92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image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9"/>
          <p:cNvSpPr>
            <a:spLocks noGrp="1"/>
          </p:cNvSpPr>
          <p:nvPr>
            <p:ph type="pic" sz="quarter" idx="24" hasCustomPrompt="1"/>
          </p:nvPr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6"/>
          </a:solidFill>
        </p:spPr>
        <p:txBody>
          <a:bodyPr tIns="2916000"/>
          <a:lstStyle>
            <a:lvl1pPr marL="0" indent="0" algn="ctr">
              <a:lnSpc>
                <a:spcPct val="100000"/>
              </a:lnSpc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Drag picture to placeholder</a:t>
            </a:r>
            <a:br>
              <a:rPr lang="en-US" noProof="0"/>
            </a:br>
            <a:r>
              <a:rPr lang="en-US" noProof="0"/>
              <a:t>or click icon to add</a:t>
            </a:r>
            <a:endParaRPr lang="en-US" noProof="0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4859338" y="835025"/>
            <a:ext cx="3681797" cy="38973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charset="0"/>
              <a:buNone/>
              <a:defRPr sz="1600" b="0"/>
            </a:lvl1pPr>
            <a:lvl2pPr marL="360363" indent="-360363">
              <a:lnSpc>
                <a:spcPct val="100000"/>
              </a:lnSpc>
              <a:buFont typeface="+mj-lt"/>
              <a:buAutoNum type="arabicPeriod"/>
              <a:defRPr sz="1600" b="0"/>
            </a:lvl2pPr>
            <a:lvl3pPr marL="365125" indent="0">
              <a:lnSpc>
                <a:spcPct val="100000"/>
              </a:lnSpc>
              <a:buFont typeface="Arial" charset="0"/>
              <a:buNone/>
              <a:defRPr sz="1600" b="0"/>
            </a:lvl3pPr>
            <a:lvl4pPr marL="549275" indent="0">
              <a:lnSpc>
                <a:spcPct val="100000"/>
              </a:lnSpc>
              <a:buNone/>
              <a:tabLst/>
              <a:defRPr sz="1600" b="0"/>
            </a:lvl4pPr>
            <a:lvl5pPr marL="725488" indent="0">
              <a:lnSpc>
                <a:spcPct val="100000"/>
              </a:lnSpc>
              <a:buFont typeface="Arial" charset="0"/>
              <a:buNone/>
              <a:defRPr sz="1600" b="0" baseline="0"/>
            </a:lvl5pPr>
          </a:lstStyle>
          <a:p>
            <a:pPr lvl="0"/>
            <a:r>
              <a:rPr lang="en-US"/>
              <a:t>Click to add text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AEE6764-BCD9-4C0F-8D7F-6DAB3E011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9338" y="195263"/>
            <a:ext cx="3681797" cy="504825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10B3F087-DB20-4A94-AB80-B37ECB4779CB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C6D60D1-99A0-4A98-BC8E-3EF57AA94001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76BAC64-3B0D-463F-8B20-473CDA4BD824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82F89014-7F8D-47C1-8D79-17A715C9D2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61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image (right la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3505335" y="835025"/>
            <a:ext cx="5062402" cy="3897313"/>
          </a:xfrm>
          <a:prstGeom prst="rect">
            <a:avLst/>
          </a:prstGeom>
          <a:solidFill>
            <a:schemeClr val="accent6"/>
          </a:solidFill>
        </p:spPr>
        <p:txBody>
          <a:bodyPr tIns="2232000"/>
          <a:lstStyle>
            <a:lvl1pPr marL="0" indent="0" algn="ctr">
              <a:lnSpc>
                <a:spcPct val="100000"/>
              </a:lnSpc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576264" y="835025"/>
            <a:ext cx="2641070" cy="38973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charset="0"/>
              <a:buNone/>
              <a:defRPr sz="1600" b="0"/>
            </a:lvl1pPr>
            <a:lvl2pPr marL="360363" indent="-360363">
              <a:lnSpc>
                <a:spcPct val="100000"/>
              </a:lnSpc>
              <a:buFont typeface="+mj-lt"/>
              <a:buAutoNum type="arabicPeriod"/>
              <a:defRPr sz="1600" b="0"/>
            </a:lvl2pPr>
            <a:lvl3pPr marL="365125" indent="0">
              <a:lnSpc>
                <a:spcPct val="100000"/>
              </a:lnSpc>
              <a:buFont typeface="Arial" charset="0"/>
              <a:buNone/>
              <a:defRPr sz="1600" b="0"/>
            </a:lvl3pPr>
            <a:lvl4pPr marL="549275" indent="0">
              <a:lnSpc>
                <a:spcPct val="100000"/>
              </a:lnSpc>
              <a:buNone/>
              <a:tabLst/>
              <a:defRPr sz="1600" b="0"/>
            </a:lvl4pPr>
            <a:lvl5pPr marL="725488" indent="0">
              <a:lnSpc>
                <a:spcPct val="100000"/>
              </a:lnSpc>
              <a:buFont typeface="Arial" charset="0"/>
              <a:buNone/>
              <a:defRPr sz="1600" b="0" baseline="0"/>
            </a:lvl5pPr>
          </a:lstStyle>
          <a:p>
            <a:pPr lvl="0"/>
            <a:r>
              <a:rPr lang="en-US"/>
              <a:t>Click to add text</a:t>
            </a:r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82C27FB-C163-4802-BBE9-1194F6A07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5946856-8546-4DA9-9A8E-E5AE5A89C49C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75E8465-767D-44BA-B892-E9FA43E13D51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6D917-89B9-4999-9898-0406930D63B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82F89014-7F8D-47C1-8D79-17A715C9D2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46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image (right large)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3505335" y="835025"/>
            <a:ext cx="5062402" cy="3897313"/>
          </a:xfrm>
          <a:prstGeom prst="roundRect">
            <a:avLst>
              <a:gd name="adj" fmla="val 4402"/>
            </a:avLst>
          </a:prstGeom>
          <a:solidFill>
            <a:schemeClr val="accent6"/>
          </a:solidFill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lIns="0" tIns="2232000" rIns="0" bIns="0"/>
          <a:lstStyle>
            <a:lvl1pPr marL="0" indent="0" algn="ctr">
              <a:lnSpc>
                <a:spcPct val="100000"/>
              </a:lnSpc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576264" y="835025"/>
            <a:ext cx="2641070" cy="38973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charset="0"/>
              <a:buNone/>
              <a:defRPr sz="1600" b="0"/>
            </a:lvl1pPr>
            <a:lvl2pPr marL="360363" indent="-360363">
              <a:lnSpc>
                <a:spcPct val="100000"/>
              </a:lnSpc>
              <a:buFont typeface="+mj-lt"/>
              <a:buAutoNum type="arabicPeriod"/>
              <a:defRPr sz="1600" b="0"/>
            </a:lvl2pPr>
            <a:lvl3pPr marL="365125" indent="0">
              <a:lnSpc>
                <a:spcPct val="100000"/>
              </a:lnSpc>
              <a:buFont typeface="Arial" charset="0"/>
              <a:buNone/>
              <a:defRPr sz="1600" b="0"/>
            </a:lvl3pPr>
            <a:lvl4pPr marL="549275" indent="0">
              <a:lnSpc>
                <a:spcPct val="100000"/>
              </a:lnSpc>
              <a:buNone/>
              <a:tabLst/>
              <a:defRPr sz="1600" b="0"/>
            </a:lvl4pPr>
            <a:lvl5pPr marL="725488" indent="0">
              <a:lnSpc>
                <a:spcPct val="100000"/>
              </a:lnSpc>
              <a:buFont typeface="Arial" charset="0"/>
              <a:buNone/>
              <a:defRPr sz="1600" b="0" baseline="0"/>
            </a:lvl5pPr>
          </a:lstStyle>
          <a:p>
            <a:pPr lvl="0"/>
            <a:r>
              <a:rPr lang="en-US"/>
              <a:t>Click to add text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6B6A0F-FAB0-4F8C-9459-30EDA0835272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9A77CE-E662-481F-BCC4-5E6BB30CACEC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D6AD45-0EAC-4DBD-8C61-C0F4ACB53601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82F89014-7F8D-47C1-8D79-17A715C9D2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82C27FB-C163-4802-BBE9-1194F6A07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93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image (right 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4859336" y="835025"/>
            <a:ext cx="3708401" cy="3897313"/>
          </a:xfrm>
          <a:prstGeom prst="rect">
            <a:avLst/>
          </a:prstGeom>
          <a:solidFill>
            <a:schemeClr val="accent6"/>
          </a:solidFill>
        </p:spPr>
        <p:txBody>
          <a:bodyPr tIns="2232000"/>
          <a:lstStyle>
            <a:lvl1pPr marL="0" indent="0" algn="ctr">
              <a:lnSpc>
                <a:spcPct val="100000"/>
              </a:lnSpc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76263" y="835025"/>
            <a:ext cx="3708400" cy="3897313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 b="0" baseline="0"/>
            </a:lvl1pPr>
            <a:lvl2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300" b="0"/>
            </a:lvl2pPr>
            <a:lvl3pPr marL="447675" indent="-174625">
              <a:lnSpc>
                <a:spcPct val="100000"/>
              </a:lnSpc>
              <a:buFont typeface="Arial" panose="020B0604020202020204" pitchFamily="34" charset="0"/>
              <a:buChar char="−"/>
              <a:defRPr sz="1400" b="0"/>
            </a:lvl3pPr>
            <a:lvl4pPr marL="623888" indent="-176213">
              <a:lnSpc>
                <a:spcPct val="100000"/>
              </a:lnSpc>
              <a:tabLst/>
              <a:defRPr sz="1400" b="0"/>
            </a:lvl4pPr>
            <a:lvl5pPr marL="809625" indent="-185738">
              <a:lnSpc>
                <a:spcPct val="100000"/>
              </a:lnSpc>
              <a:defRPr sz="1400" b="0"/>
            </a:lvl5pPr>
            <a:lvl6pPr marL="1714500" indent="0">
              <a:buNone/>
              <a:defRPr/>
            </a:lvl6pPr>
          </a:lstStyle>
          <a:p>
            <a:pPr lvl="0"/>
            <a:r>
              <a:rPr lang="en-US"/>
              <a:t>Click to add text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  <a:p>
            <a:pPr lvl="0"/>
            <a:endParaRPr lang="en-US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71526E6-52FE-4A12-AF1B-B37A25A00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77FD35B-6C0E-42DE-85B1-6521194AA6A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B11B6FB-578C-4F3B-A98D-5AF9DECFC4C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518D1FF-B499-48AE-A463-FCD1B03277A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2F89014-7F8D-47C1-8D79-17A715C9D2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70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image (right small)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4859336" y="835025"/>
            <a:ext cx="3708401" cy="3897313"/>
          </a:xfrm>
          <a:prstGeom prst="roundRect">
            <a:avLst>
              <a:gd name="adj" fmla="val 4626"/>
            </a:avLst>
          </a:prstGeom>
          <a:solidFill>
            <a:schemeClr val="accent6"/>
          </a:solidFill>
          <a:effectLst/>
        </p:spPr>
        <p:txBody>
          <a:bodyPr tIns="2232000"/>
          <a:lstStyle>
            <a:lvl1pPr marL="0" indent="0" algn="ctr">
              <a:lnSpc>
                <a:spcPct val="100000"/>
              </a:lnSpc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76263" y="835025"/>
            <a:ext cx="3708400" cy="3897313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 b="0" baseline="0"/>
            </a:lvl1pPr>
            <a:lvl2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300" b="0"/>
            </a:lvl2pPr>
            <a:lvl3pPr marL="447675" indent="-174625">
              <a:lnSpc>
                <a:spcPct val="100000"/>
              </a:lnSpc>
              <a:buFont typeface="Arial" panose="020B0604020202020204" pitchFamily="34" charset="0"/>
              <a:buChar char="−"/>
              <a:defRPr sz="1400" b="0"/>
            </a:lvl3pPr>
            <a:lvl4pPr marL="623888" indent="-176213">
              <a:lnSpc>
                <a:spcPct val="100000"/>
              </a:lnSpc>
              <a:tabLst/>
              <a:defRPr sz="1400" b="0"/>
            </a:lvl4pPr>
            <a:lvl5pPr marL="809625" indent="-185738">
              <a:lnSpc>
                <a:spcPct val="100000"/>
              </a:lnSpc>
              <a:defRPr sz="1400" b="0"/>
            </a:lvl5pPr>
            <a:lvl6pPr marL="1714500" indent="0">
              <a:buNone/>
              <a:defRPr/>
            </a:lvl6pPr>
          </a:lstStyle>
          <a:p>
            <a:pPr lvl="0"/>
            <a:r>
              <a:rPr lang="en-US"/>
              <a:t>Click to add text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  <a:p>
            <a:pPr lvl="0"/>
            <a:endParaRPr lang="en-US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71526E6-52FE-4A12-AF1B-B37A25A00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7DD8DB3-C531-4BAF-94DF-B0A78EC7175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344BE83-BA14-49B6-A392-4BAD50F8603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F0C4FF9-2E18-439F-BB75-2227EBAD588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2F89014-7F8D-47C1-8D79-17A715C9D2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25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 (w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EBA7FD14-63CD-42B5-8123-E0D2D06AE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40CD0-E62A-40D6-A9A7-E90A7941CF89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871E6EE-F796-4FC9-A7D0-4C318002A70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AA59B62-65E5-4805-9C65-6AB0D3219CE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82F89014-7F8D-47C1-8D79-17A715C9D2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1D87977-6410-4861-821B-247A28DFF45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76263" y="835025"/>
            <a:ext cx="7991475" cy="3897313"/>
          </a:xfrm>
          <a:solidFill>
            <a:schemeClr val="accent6"/>
          </a:solidFill>
        </p:spPr>
        <p:txBody>
          <a:bodyPr tIns="223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6C00"/>
              </a:buClr>
              <a:buSzTx/>
              <a:buFont typeface="Arial" panose="020B0604020202020204" pitchFamily="34" charset="0"/>
              <a:buNone/>
              <a:tabLst>
                <a:tab pos="266700" algn="l"/>
              </a:tabLst>
              <a:defRPr/>
            </a:pPr>
            <a:r>
              <a:rPr lang="en-US" noProof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6652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with vide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61EF6098-F062-48C8-804B-4CB80BE90332}"/>
              </a:ext>
            </a:extLst>
          </p:cNvPr>
          <p:cNvSpPr>
            <a:spLocks noGrp="1"/>
          </p:cNvSpPr>
          <p:nvPr>
            <p:ph type="media" sz="quarter" idx="17" hasCustomPrompt="1"/>
          </p:nvPr>
        </p:nvSpPr>
        <p:spPr>
          <a:xfrm>
            <a:off x="0" y="0"/>
            <a:ext cx="9144000" cy="5143500"/>
          </a:xfrm>
          <a:solidFill>
            <a:srgbClr val="3E4043">
              <a:alpha val="14902"/>
            </a:srgb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6C00"/>
              </a:buClr>
              <a:buSzTx/>
              <a:buFont typeface="Arial" panose="020B0604020202020204" pitchFamily="34" charset="0"/>
              <a:buNone/>
              <a:tabLst>
                <a:tab pos="266700" algn="l"/>
              </a:tabLst>
              <a:defRPr/>
            </a:pPr>
            <a:r>
              <a:rPr lang="en-US" noProof="0"/>
              <a:t>Drag movie to placeholder or click icon to add</a:t>
            </a:r>
            <a:endParaRPr lang="en-US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DE8C169-6D44-4FAB-8862-F0E9E8469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3" y="4227513"/>
            <a:ext cx="7991474" cy="5048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4840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5" pos="539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orange text and whi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chtergrondBeeld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E4043">
              <a:alpha val="14902"/>
            </a:srgbClr>
          </a:solidFill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 baseline="0"/>
            </a:lvl1pPr>
          </a:lstStyle>
          <a:p>
            <a:r>
              <a:rPr lang="en-US" noProof="0" dirty="0"/>
              <a:t>Drag picture to placeholder or click icon to add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76263" y="4411227"/>
            <a:ext cx="5112709" cy="490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1pPr>
            <a:lvl2pPr marL="0" indent="0">
              <a:buNone/>
              <a:defRPr sz="1000"/>
            </a:lvl2pPr>
            <a:lvl3pPr marL="0" indent="0">
              <a:buNone/>
              <a:defRPr sz="10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</a:lstStyle>
          <a:p>
            <a:pPr lvl="0"/>
            <a:r>
              <a:rPr lang="en-US" dirty="0"/>
              <a:t>Month, year</a:t>
            </a:r>
            <a:br>
              <a:rPr lang="en-US" dirty="0"/>
            </a:br>
            <a:r>
              <a:rPr lang="en-US" dirty="0"/>
              <a:t>Name presenter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576263" y="1659467"/>
            <a:ext cx="5112709" cy="174413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3800">
                <a:solidFill>
                  <a:schemeClr val="accent2"/>
                </a:solidFill>
              </a:defRPr>
            </a:lvl1pPr>
          </a:lstStyle>
          <a:p>
            <a:r>
              <a:rPr lang="en-US" noProof="0" dirty="0"/>
              <a:t>Click to edit title max over 2x lines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576263" y="3488267"/>
            <a:ext cx="5112709" cy="762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FF6C00"/>
                </a:solidFill>
              </a:defRPr>
            </a:lvl1pPr>
            <a:lvl2pPr marL="3429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2pPr>
            <a:lvl3pPr marL="6858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3pPr>
            <a:lvl4pPr marL="10287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4pPr>
            <a:lvl5pPr marL="13716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0E6E70A5-8AF3-4A7A-B204-A2BBA10353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3" y="369888"/>
            <a:ext cx="552450" cy="6096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704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ble Placeholder 6"/>
          <p:cNvSpPr>
            <a:spLocks noGrp="1"/>
          </p:cNvSpPr>
          <p:nvPr>
            <p:ph type="tbl" sz="quarter" idx="16"/>
          </p:nvPr>
        </p:nvSpPr>
        <p:spPr>
          <a:xfrm>
            <a:off x="576261" y="835024"/>
            <a:ext cx="7990394" cy="38973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BA7FD14-63CD-42B5-8123-E0D2D06AE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40CD0-E62A-40D6-A9A7-E90A7941CF89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871E6EE-F796-4FC9-A7D0-4C318002A70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AA59B62-65E5-4805-9C65-6AB0D3219CE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82F89014-7F8D-47C1-8D79-17A715C9D2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96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EEE115E-9A03-449B-92F1-3CD40794A0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2057400"/>
            <a:ext cx="3086100" cy="30861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76262" y="835024"/>
            <a:ext cx="5990400" cy="3168000"/>
          </a:xfrm>
          <a:prstGeom prst="rect">
            <a:avLst/>
          </a:prstGeom>
        </p:spPr>
        <p:txBody>
          <a:bodyPr lIns="0" tIns="0" rIns="0">
            <a:normAutofit/>
          </a:bodyPr>
          <a:lstStyle>
            <a:lvl1pPr marL="0" indent="0">
              <a:lnSpc>
                <a:spcPct val="10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“Quote”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A140A6-5D0E-4488-95CA-4733486F5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200B3A-B3FB-4A32-A145-4E221A432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DC275C-83AD-4E74-9F99-2A21F1C78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89014-7F8D-47C1-8D79-17A715C9D2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14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(white text - on dark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Drag picture into placeholder</a:t>
            </a:r>
            <a:endParaRPr lang="en-US" noProof="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43C7E15-6A7F-304C-9E96-52D4906FD9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263" y="835024"/>
            <a:ext cx="5976000" cy="3168000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“Quote”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5FDA8F-E5DE-42B3-BE10-7B8BCDC83F2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6D733F-B7CE-451D-A09C-370A3D494B3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4006D7-7C1F-4025-93C7-D6BFDD015AC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2F89014-7F8D-47C1-8D79-17A715C9D2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65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(dark text - on light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Drag </a:t>
            </a:r>
            <a:r>
              <a:rPr lang="en-US" noProof="0"/>
              <a:t>picture</a:t>
            </a:r>
            <a:r>
              <a:rPr lang="en-US"/>
              <a:t> into placeholder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43C7E15-6A7F-304C-9E96-52D4906FD9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263" y="835024"/>
            <a:ext cx="5976000" cy="3168000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defRPr sz="3600">
                <a:solidFill>
                  <a:srgbClr val="53565A"/>
                </a:solidFill>
              </a:defRPr>
            </a:lvl1pPr>
          </a:lstStyle>
          <a:p>
            <a:r>
              <a:rPr lang="en-US"/>
              <a:t>“Quote”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5D03DB-E24A-4B52-B9D9-B3D6DF21389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8D1E53-7D02-44DA-8691-6E53E6200A0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3AB17E-1E0B-4FA0-982D-17BEFEF8771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2F89014-7F8D-47C1-8D79-17A715C9D2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52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226F7B-C707-4C07-B686-02CD29F0CA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6263" y="1944888"/>
            <a:ext cx="3708400" cy="1594378"/>
          </a:xfrm>
        </p:spPr>
        <p:txBody>
          <a:bodyPr/>
          <a:lstStyle>
            <a:lvl1pPr marL="0" indent="0">
              <a:buNone/>
              <a:tabLst/>
              <a:defRPr lang="en-US" sz="50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Closing line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76263" y="4330700"/>
            <a:ext cx="5112709" cy="4488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0" indent="0">
              <a:buNone/>
              <a:defRPr sz="1000"/>
            </a:lvl2pPr>
            <a:lvl3pPr marL="0" indent="0">
              <a:buNone/>
              <a:defRPr sz="10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</a:lstStyle>
          <a:p>
            <a:pPr lvl="0"/>
            <a:r>
              <a:rPr lang="en-US"/>
              <a:t>Department</a:t>
            </a:r>
            <a:br>
              <a:rPr lang="en-US"/>
            </a:br>
            <a:r>
              <a:rPr lang="en-US"/>
              <a:t>Date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ED1E7E9-0B74-D54C-8C9A-067E1D0C0E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178" y="1283678"/>
            <a:ext cx="3859822" cy="3859822"/>
          </a:xfrm>
          <a:prstGeom prst="rect">
            <a:avLst/>
          </a:prstGeom>
        </p:spPr>
      </p:pic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AC1E151E-40BD-4BA6-BA47-B4CC88EEAB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3" y="369888"/>
            <a:ext cx="552450" cy="6096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en-US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65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5"/>
          </p:nvPr>
        </p:nvSpPr>
        <p:spPr>
          <a:xfrm>
            <a:off x="576262" y="835024"/>
            <a:ext cx="7990393" cy="38973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573F1347-FE67-40E4-AA2D-310D37787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90D2E0-D57F-4A41-BD5C-3583FF074B3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4C421E-5D95-451E-8949-471305E9407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9D60DA-BD57-4569-90FD-32EA726464E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2F89014-7F8D-47C1-8D79-17A715C9D2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15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5"/>
          </p:nvPr>
        </p:nvSpPr>
        <p:spPr>
          <a:xfrm>
            <a:off x="4859339" y="835025"/>
            <a:ext cx="3708400" cy="38973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76263" y="834831"/>
            <a:ext cx="3708400" cy="3900618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 b="0" baseline="0"/>
            </a:lvl1pPr>
            <a:lvl2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300" b="0"/>
            </a:lvl2pPr>
            <a:lvl3pPr marL="447675" indent="-174625">
              <a:lnSpc>
                <a:spcPct val="100000"/>
              </a:lnSpc>
              <a:buFont typeface="Arial" panose="020B0604020202020204" pitchFamily="34" charset="0"/>
              <a:buChar char="−"/>
              <a:defRPr sz="1400" b="0"/>
            </a:lvl3pPr>
            <a:lvl4pPr marL="623888" indent="-176213">
              <a:lnSpc>
                <a:spcPct val="100000"/>
              </a:lnSpc>
              <a:tabLst/>
              <a:defRPr sz="1400" b="0"/>
            </a:lvl4pPr>
            <a:lvl5pPr marL="809625" indent="-185738">
              <a:lnSpc>
                <a:spcPct val="100000"/>
              </a:lnSpc>
              <a:defRPr sz="1400" b="0"/>
            </a:lvl5pPr>
            <a:lvl6pPr marL="1714500" indent="0">
              <a:buNone/>
              <a:defRPr/>
            </a:lvl6pPr>
          </a:lstStyle>
          <a:p>
            <a:pPr lvl="0"/>
            <a:r>
              <a:rPr lang="en-US"/>
              <a:t>Click to add text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  <a:p>
            <a:pPr lvl="0"/>
            <a:endParaRPr lang="en-US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544DA18-BA2E-49AF-B2A3-110A868A5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0B1EFA-FE5D-49F8-A5F8-64954B1A728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35A3B56-08BB-4B0C-8F45-D0C01C59B0B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001A6C6-F35F-4B8D-9A93-636EA444ED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2F89014-7F8D-47C1-8D79-17A715C9D2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42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5"/>
          </p:nvPr>
        </p:nvSpPr>
        <p:spPr>
          <a:xfrm>
            <a:off x="576263" y="835025"/>
            <a:ext cx="3708400" cy="38973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859339" y="835025"/>
            <a:ext cx="3708400" cy="3900618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 b="0" baseline="0"/>
            </a:lvl1pPr>
            <a:lvl2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300" b="0"/>
            </a:lvl2pPr>
            <a:lvl3pPr marL="447675" indent="-174625">
              <a:lnSpc>
                <a:spcPct val="100000"/>
              </a:lnSpc>
              <a:buFont typeface="Arial" panose="020B0604020202020204" pitchFamily="34" charset="0"/>
              <a:buChar char="−"/>
              <a:defRPr sz="1400" b="0"/>
            </a:lvl3pPr>
            <a:lvl4pPr marL="623888" indent="-176213">
              <a:lnSpc>
                <a:spcPct val="100000"/>
              </a:lnSpc>
              <a:tabLst/>
              <a:defRPr sz="1400" b="0"/>
            </a:lvl4pPr>
            <a:lvl5pPr marL="809625" indent="-185738">
              <a:lnSpc>
                <a:spcPct val="100000"/>
              </a:lnSpc>
              <a:defRPr sz="1400" b="0"/>
            </a:lvl5pPr>
            <a:lvl6pPr marL="1714500" indent="0">
              <a:buNone/>
              <a:defRPr/>
            </a:lvl6pPr>
          </a:lstStyle>
          <a:p>
            <a:pPr lvl="0"/>
            <a:r>
              <a:rPr lang="en-US"/>
              <a:t>Click to add text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  <a:p>
            <a:pPr lvl="0"/>
            <a:endParaRPr lang="en-US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544DA18-BA2E-49AF-B2A3-110A868A5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0B1EFA-FE5D-49F8-A5F8-64954B1A728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35A3B56-08BB-4B0C-8F45-D0C01C59B0B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001A6C6-F35F-4B8D-9A93-636EA444ED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2F89014-7F8D-47C1-8D79-17A715C9D2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4859337" y="835024"/>
            <a:ext cx="3708401" cy="38973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14" name="Chart Placeholder 5"/>
          <p:cNvSpPr>
            <a:spLocks noGrp="1"/>
          </p:cNvSpPr>
          <p:nvPr>
            <p:ph type="chart" sz="quarter" idx="15"/>
          </p:nvPr>
        </p:nvSpPr>
        <p:spPr>
          <a:xfrm>
            <a:off x="576262" y="835024"/>
            <a:ext cx="3708401" cy="38973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897C3F8B-AA01-47E2-9CB3-C8B5B86F1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27E724-76AC-43CB-8150-488BD4B602E8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402BF66-0833-4D31-80F3-93788D9D40C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46FAC6A-2EDD-45F1-BB2D-4D0B78A0510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82F89014-7F8D-47C1-8D79-17A715C9D2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43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5"/>
          </p:nvPr>
        </p:nvSpPr>
        <p:spPr>
          <a:xfrm>
            <a:off x="576263" y="835025"/>
            <a:ext cx="2471825" cy="38988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8" name="Chart Placeholder 5"/>
          <p:cNvSpPr>
            <a:spLocks noGrp="1"/>
          </p:cNvSpPr>
          <p:nvPr>
            <p:ph type="chart" sz="quarter" idx="18"/>
          </p:nvPr>
        </p:nvSpPr>
        <p:spPr>
          <a:xfrm>
            <a:off x="3336087" y="835025"/>
            <a:ext cx="2471825" cy="38988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9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6095912" y="835025"/>
            <a:ext cx="2471825" cy="38988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6AC3EB6-1B81-4F6E-9980-641B2C288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0E28DA-F910-4040-B42A-86EE40EE1448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2FDF0E6-F08C-4144-89DF-E19E4D5C0576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51FF921-569A-4A54-859C-5F61B641D59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82F89014-7F8D-47C1-8D79-17A715C9D2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29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orange and gray text and whi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chtergrondBeeld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E4043">
              <a:alpha val="14902"/>
            </a:srgbClr>
          </a:solidFill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 baseline="0"/>
            </a:lvl1pPr>
          </a:lstStyle>
          <a:p>
            <a:r>
              <a:rPr lang="en-US" noProof="0" dirty="0"/>
              <a:t>Drag picture to placeholder or click icon to add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76263" y="4411227"/>
            <a:ext cx="5112709" cy="490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tx1"/>
                </a:solidFill>
              </a:defRPr>
            </a:lvl1pPr>
            <a:lvl2pPr marL="0" indent="0">
              <a:buNone/>
              <a:defRPr sz="1000"/>
            </a:lvl2pPr>
            <a:lvl3pPr marL="0" indent="0">
              <a:buNone/>
              <a:defRPr sz="10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</a:lstStyle>
          <a:p>
            <a:pPr lvl="0"/>
            <a:r>
              <a:rPr lang="en-US" dirty="0"/>
              <a:t>Month, year</a:t>
            </a:r>
            <a:br>
              <a:rPr lang="en-US" dirty="0"/>
            </a:br>
            <a:r>
              <a:rPr lang="en-US" dirty="0"/>
              <a:t>Name presenter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576263" y="1659467"/>
            <a:ext cx="5112709" cy="174413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3800">
                <a:solidFill>
                  <a:schemeClr val="accent2"/>
                </a:solidFill>
              </a:defRPr>
            </a:lvl1pPr>
          </a:lstStyle>
          <a:p>
            <a:r>
              <a:rPr lang="en-US" noProof="0" dirty="0"/>
              <a:t>Click to edit title max over 2x lines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576263" y="3488267"/>
            <a:ext cx="5112709" cy="762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FF6C00"/>
                </a:solidFill>
              </a:defRPr>
            </a:lvl1pPr>
            <a:lvl2pPr marL="3429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2pPr>
            <a:lvl3pPr marL="6858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3pPr>
            <a:lvl4pPr marL="10287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4pPr>
            <a:lvl5pPr marL="13716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0E6E70A5-8AF3-4A7A-B204-A2BBA10353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3" y="369888"/>
            <a:ext cx="552450" cy="6096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931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in title slid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76263" y="4411227"/>
            <a:ext cx="5112709" cy="490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 sz="1300"/>
            </a:lvl1pPr>
            <a:lvl2pPr marL="0" indent="0">
              <a:buNone/>
              <a:defRPr sz="1000"/>
            </a:lvl2pPr>
            <a:lvl3pPr marL="0" indent="0">
              <a:buNone/>
              <a:defRPr sz="10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</a:lstStyle>
          <a:p>
            <a:pPr lvl="0"/>
            <a:r>
              <a:rPr lang="en-US" dirty="0"/>
              <a:t>Month, year</a:t>
            </a:r>
            <a:br>
              <a:rPr lang="en-US" dirty="0"/>
            </a:br>
            <a:r>
              <a:rPr lang="en-US" dirty="0"/>
              <a:t>Name presenter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76263" y="1659467"/>
            <a:ext cx="5112709" cy="174413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3800">
                <a:solidFill>
                  <a:srgbClr val="53565A"/>
                </a:solidFill>
              </a:defRPr>
            </a:lvl1pPr>
          </a:lstStyle>
          <a:p>
            <a:r>
              <a:rPr lang="en-US" noProof="0" dirty="0"/>
              <a:t>Click to edit title max over 2x lines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576263" y="3488267"/>
            <a:ext cx="5112709" cy="762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FF6C00"/>
                </a:solidFill>
              </a:defRPr>
            </a:lvl1pPr>
            <a:lvl2pPr marL="3429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2pPr>
            <a:lvl3pPr marL="6858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3pPr>
            <a:lvl4pPr marL="10287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4pPr>
            <a:lvl5pPr marL="13716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D1E7E9-0B74-D54C-8C9A-067E1D0C0E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178" y="1283678"/>
            <a:ext cx="3859822" cy="3859822"/>
          </a:xfrm>
          <a:prstGeom prst="rect">
            <a:avLst/>
          </a:prstGeom>
        </p:spPr>
      </p:pic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E8A0C770-19FC-43E2-AEE2-B18B053BEFF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3" y="369888"/>
            <a:ext cx="552450" cy="6096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138993" cy="797661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576264" y="1063626"/>
            <a:ext cx="7991474" cy="156527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>
                <a:solidFill>
                  <a:schemeClr val="tx1"/>
                </a:solidFill>
              </a:defRPr>
            </a:lvl1pPr>
            <a:lvl2pPr marL="3429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2pPr>
            <a:lvl3pPr marL="6858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3pPr>
            <a:lvl4pPr marL="10287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4pPr>
            <a:lvl5pPr marL="13716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5pPr>
          </a:lstStyle>
          <a:p>
            <a:pPr lvl="0"/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max over 2 lines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76264" y="2641599"/>
            <a:ext cx="7991474" cy="660401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defRPr sz="2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Subtitle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6EA6FA-95FE-4F8F-85EC-1FAC96E3B7C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310452-B107-48F7-82C4-83CEEEAF2C7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B5289F-FA18-43F2-8D12-2C70CDD7C8F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2F89014-7F8D-47C1-8D79-17A715C9D2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76262" y="835025"/>
            <a:ext cx="7991475" cy="389731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88000" indent="-288000">
              <a:defRPr lang="en-GB" dirty="0"/>
            </a:lvl1pPr>
          </a:lstStyle>
          <a:p>
            <a:pPr marL="285750" lvl="0" indent="-285750">
              <a:lnSpc>
                <a:spcPct val="100000"/>
              </a:lnSpc>
            </a:pPr>
            <a:r>
              <a:rPr lang="en-US"/>
              <a:t>Click to edit Master text styles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0D682A7-E09E-481B-B790-3AF34F8C4E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3A9B50-46B5-4E97-BF86-927797BF349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1E6D825-B685-43C9-80D2-C60FD7D0785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B9D7424-FFC1-4F16-B297-C0AF041229F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2F89014-7F8D-47C1-8D79-17A715C9D2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60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slideLayout" Target="../slideLayouts/slideLayout3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image" Target="../media/image4.svg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slideLayout" Target="../slideLayouts/slideLayout57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6263" y="4961769"/>
            <a:ext cx="2059200" cy="14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961769"/>
            <a:ext cx="3086100" cy="14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928590-4084-6B40-8DED-B4F8C98BED1B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/>
        </p:blipFill>
        <p:spPr>
          <a:xfrm>
            <a:off x="8567737" y="198501"/>
            <a:ext cx="401839" cy="443408"/>
          </a:xfrm>
          <a:prstGeom prst="rect">
            <a:avLst/>
          </a:prstGeom>
        </p:spPr>
      </p:pic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76263" y="195263"/>
            <a:ext cx="7821950" cy="50482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576263" y="835024"/>
            <a:ext cx="7991475" cy="38973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5DEE88-71BA-4950-8D35-00B2B8E793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677" y="4961769"/>
            <a:ext cx="389103" cy="14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89014-7F8D-47C1-8D79-17A715C9D2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55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2" r:id="rId2"/>
    <p:sldLayoutId id="2147483803" r:id="rId3"/>
    <p:sldLayoutId id="2147483660" r:id="rId4"/>
    <p:sldLayoutId id="2147483802" r:id="rId5"/>
    <p:sldLayoutId id="2147483804" r:id="rId6"/>
    <p:sldLayoutId id="2147483701" r:id="rId7"/>
    <p:sldLayoutId id="2147483734" r:id="rId8"/>
    <p:sldLayoutId id="2147483650" r:id="rId9"/>
    <p:sldLayoutId id="2147483735" r:id="rId10"/>
    <p:sldLayoutId id="2147483708" r:id="rId11"/>
    <p:sldLayoutId id="2147483662" r:id="rId12"/>
    <p:sldLayoutId id="2147483703" r:id="rId13"/>
    <p:sldLayoutId id="2147483696" r:id="rId14"/>
    <p:sldLayoutId id="2147483663" r:id="rId15"/>
    <p:sldLayoutId id="2147483698" r:id="rId16"/>
    <p:sldLayoutId id="2147483699" r:id="rId17"/>
    <p:sldLayoutId id="2147483737" r:id="rId18"/>
    <p:sldLayoutId id="2147483666" r:id="rId19"/>
    <p:sldLayoutId id="2147483736" r:id="rId20"/>
    <p:sldLayoutId id="2147483738" r:id="rId21"/>
    <p:sldLayoutId id="2147483767" r:id="rId22"/>
    <p:sldLayoutId id="2147483669" r:id="rId23"/>
    <p:sldLayoutId id="2147483665" r:id="rId24"/>
    <p:sldLayoutId id="2147483664" r:id="rId25"/>
    <p:sldLayoutId id="2147483709" r:id="rId26"/>
    <p:sldLayoutId id="2147483670" r:id="rId27"/>
    <p:sldLayoutId id="2147483805" r:id="rId2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FF6C00"/>
        </a:buClr>
        <a:buFont typeface="Arial" panose="020B0604020202020204" pitchFamily="34" charset="0"/>
        <a:buChar char="•"/>
        <a:tabLst>
          <a:tab pos="266700" algn="l"/>
        </a:tabLst>
        <a:defRPr lang="nl-NL" sz="18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468000" indent="-180000" algn="l" defTabSz="685800" rtl="0" eaLnBrk="1" latinLnBrk="0" hangingPunct="1">
        <a:lnSpc>
          <a:spcPct val="100000"/>
        </a:lnSpc>
        <a:spcBef>
          <a:spcPts val="375"/>
        </a:spcBef>
        <a:spcAft>
          <a:spcPts val="600"/>
        </a:spcAft>
        <a:buClr>
          <a:srgbClr val="FF6C00"/>
        </a:buClr>
        <a:buFont typeface="Arial" panose="020B0604020202020204" pitchFamily="34" charset="0"/>
        <a:buChar char="−"/>
        <a:defRPr lang="nl-NL" sz="16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180000" algn="l" defTabSz="685800" rtl="0" eaLnBrk="1" latinLnBrk="0" hangingPunct="1">
        <a:lnSpc>
          <a:spcPct val="100000"/>
        </a:lnSpc>
        <a:spcBef>
          <a:spcPts val="375"/>
        </a:spcBef>
        <a:spcAft>
          <a:spcPts val="600"/>
        </a:spcAft>
        <a:buClr>
          <a:srgbClr val="FF6C00"/>
        </a:buClr>
        <a:buFont typeface="Courier New" panose="02070309020205020404" pitchFamily="49" charset="0"/>
        <a:buChar char="o"/>
        <a:defRPr lang="nl-NL" sz="16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828000" indent="-180000" algn="l" defTabSz="685800" rtl="0" eaLnBrk="1" latinLnBrk="0" hangingPunct="1">
        <a:lnSpc>
          <a:spcPct val="100000"/>
        </a:lnSpc>
        <a:spcBef>
          <a:spcPts val="375"/>
        </a:spcBef>
        <a:spcAft>
          <a:spcPts val="600"/>
        </a:spcAft>
        <a:buClr>
          <a:srgbClr val="FF6C00"/>
        </a:buClr>
        <a:buFont typeface="Courier New" panose="02070309020205020404" pitchFamily="49" charset="0"/>
        <a:buChar char="o"/>
        <a:defRPr lang="nl-NL" sz="16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008000" indent="-180000" algn="l" defTabSz="685800" rtl="0" eaLnBrk="1" latinLnBrk="0" hangingPunct="1">
        <a:lnSpc>
          <a:spcPct val="100000"/>
        </a:lnSpc>
        <a:spcBef>
          <a:spcPts val="375"/>
        </a:spcBef>
        <a:spcAft>
          <a:spcPts val="600"/>
        </a:spcAft>
        <a:buClr>
          <a:srgbClr val="FF6C00"/>
        </a:buClr>
        <a:buFont typeface="Courier New" panose="02070309020205020404" pitchFamily="49" charset="0"/>
        <a:buChar char="o"/>
        <a:defRPr lang="de-DE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809750" indent="-195263" algn="l" defTabSz="685800" rtl="0" eaLnBrk="1" latinLnBrk="0" hangingPunct="1">
        <a:lnSpc>
          <a:spcPct val="90000"/>
        </a:lnSpc>
        <a:spcBef>
          <a:spcPts val="375"/>
        </a:spcBef>
        <a:buClr>
          <a:srgbClr val="FF6C00"/>
        </a:buClr>
        <a:buFont typeface="Courier New" panose="02070309020205020404" pitchFamily="49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62163" indent="-176213" algn="l" defTabSz="685800" rtl="0" eaLnBrk="1" latinLnBrk="0" hangingPunct="1">
        <a:lnSpc>
          <a:spcPct val="90000"/>
        </a:lnSpc>
        <a:spcBef>
          <a:spcPts val="375"/>
        </a:spcBef>
        <a:buClr>
          <a:srgbClr val="FF6C00"/>
        </a:buClr>
        <a:buFont typeface="Courier New" panose="02070309020205020404" pitchFamily="49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33625" indent="-182563" algn="l" defTabSz="685800" rtl="0" eaLnBrk="1" latinLnBrk="0" hangingPunct="1">
        <a:lnSpc>
          <a:spcPct val="90000"/>
        </a:lnSpc>
        <a:spcBef>
          <a:spcPts val="375"/>
        </a:spcBef>
        <a:buClr>
          <a:srgbClr val="FF6C00"/>
        </a:buClr>
        <a:buFont typeface="Courier New" panose="02070309020205020404" pitchFamily="49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598738" indent="-177800" algn="l" defTabSz="685800" rtl="0" eaLnBrk="1" latinLnBrk="0" hangingPunct="1">
        <a:lnSpc>
          <a:spcPct val="90000"/>
        </a:lnSpc>
        <a:spcBef>
          <a:spcPts val="375"/>
        </a:spcBef>
        <a:buClr>
          <a:srgbClr val="FF6C00"/>
        </a:buClr>
        <a:buFont typeface="Courier New" panose="02070309020205020404" pitchFamily="49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63">
          <p15:clr>
            <a:srgbClr val="F26B43"/>
          </p15:clr>
        </p15:guide>
        <p15:guide id="2" pos="2880">
          <p15:clr>
            <a:srgbClr val="F26B43"/>
          </p15:clr>
        </p15:guide>
        <p15:guide id="3" pos="2699">
          <p15:clr>
            <a:srgbClr val="F26B43"/>
          </p15:clr>
        </p15:guide>
        <p15:guide id="4" pos="3061">
          <p15:clr>
            <a:srgbClr val="F26B43"/>
          </p15:clr>
        </p15:guide>
        <p15:guide id="5" pos="5397">
          <p15:clr>
            <a:srgbClr val="F26B43"/>
          </p15:clr>
        </p15:guide>
        <p15:guide id="6" orient="horz" pos="526" userDrawn="1">
          <p15:clr>
            <a:srgbClr val="F26B43"/>
          </p15:clr>
        </p15:guide>
        <p15:guide id="9" orient="horz" pos="441" userDrawn="1">
          <p15:clr>
            <a:srgbClr val="F26B43"/>
          </p15:clr>
        </p15:guide>
        <p15:guide id="10" orient="horz" pos="123" userDrawn="1">
          <p15:clr>
            <a:srgbClr val="F26B43"/>
          </p15:clr>
        </p15:guide>
        <p15:guide id="11" orient="horz" pos="3003" userDrawn="1">
          <p15:clr>
            <a:srgbClr val="547EBF"/>
          </p15:clr>
        </p15:guide>
        <p15:guide id="12" pos="5647" userDrawn="1">
          <p15:clr>
            <a:srgbClr val="547EBF"/>
          </p15:clr>
        </p15:guide>
        <p15:guide id="13" orient="horz" pos="3185" userDrawn="1">
          <p15:clr>
            <a:srgbClr val="9FCC3B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6263" y="4961769"/>
            <a:ext cx="2059200" cy="14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961769"/>
            <a:ext cx="3086100" cy="14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76263" y="195263"/>
            <a:ext cx="7821950" cy="50482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576263" y="835024"/>
            <a:ext cx="7991475" cy="38973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5DEE88-71BA-4950-8D35-00B2B8E793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677" y="4961769"/>
            <a:ext cx="389103" cy="14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89014-7F8D-47C1-8D79-17A715C9D2B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8D5161C8-EE77-4377-B6B1-7E9C29CB9F0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8567737" y="198501"/>
            <a:ext cx="401839" cy="44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582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88" r:id="rId2"/>
    <p:sldLayoutId id="2147483792" r:id="rId3"/>
    <p:sldLayoutId id="2147483790" r:id="rId4"/>
    <p:sldLayoutId id="2147483791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FF6C00"/>
        </a:buClr>
        <a:buFont typeface="Arial" panose="020B0604020202020204" pitchFamily="34" charset="0"/>
        <a:buChar char="•"/>
        <a:tabLst>
          <a:tab pos="266700" algn="l"/>
        </a:tabLst>
        <a:defRPr lang="nl-NL" sz="18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468000" indent="-180000" algn="l" defTabSz="685800" rtl="0" eaLnBrk="1" latinLnBrk="0" hangingPunct="1">
        <a:lnSpc>
          <a:spcPct val="100000"/>
        </a:lnSpc>
        <a:spcBef>
          <a:spcPts val="375"/>
        </a:spcBef>
        <a:spcAft>
          <a:spcPts val="600"/>
        </a:spcAft>
        <a:buClr>
          <a:srgbClr val="FF6C00"/>
        </a:buClr>
        <a:buFont typeface="Arial" panose="020B0604020202020204" pitchFamily="34" charset="0"/>
        <a:buChar char="−"/>
        <a:defRPr lang="nl-NL" sz="16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180000" algn="l" defTabSz="685800" rtl="0" eaLnBrk="1" latinLnBrk="0" hangingPunct="1">
        <a:lnSpc>
          <a:spcPct val="100000"/>
        </a:lnSpc>
        <a:spcBef>
          <a:spcPts val="375"/>
        </a:spcBef>
        <a:spcAft>
          <a:spcPts val="600"/>
        </a:spcAft>
        <a:buClr>
          <a:srgbClr val="FF6C00"/>
        </a:buClr>
        <a:buFont typeface="Courier New" panose="02070309020205020404" pitchFamily="49" charset="0"/>
        <a:buChar char="o"/>
        <a:defRPr lang="nl-NL" sz="16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828000" indent="-180000" algn="l" defTabSz="685800" rtl="0" eaLnBrk="1" latinLnBrk="0" hangingPunct="1">
        <a:lnSpc>
          <a:spcPct val="100000"/>
        </a:lnSpc>
        <a:spcBef>
          <a:spcPts val="375"/>
        </a:spcBef>
        <a:spcAft>
          <a:spcPts val="600"/>
        </a:spcAft>
        <a:buClr>
          <a:srgbClr val="FF6C00"/>
        </a:buClr>
        <a:buFont typeface="Courier New" panose="02070309020205020404" pitchFamily="49" charset="0"/>
        <a:buChar char="o"/>
        <a:defRPr lang="nl-NL" sz="16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008000" indent="-180000" algn="l" defTabSz="685800" rtl="0" eaLnBrk="1" latinLnBrk="0" hangingPunct="1">
        <a:lnSpc>
          <a:spcPct val="100000"/>
        </a:lnSpc>
        <a:spcBef>
          <a:spcPts val="375"/>
        </a:spcBef>
        <a:spcAft>
          <a:spcPts val="600"/>
        </a:spcAft>
        <a:buClr>
          <a:srgbClr val="FF6C00"/>
        </a:buClr>
        <a:buFont typeface="Courier New" panose="02070309020205020404" pitchFamily="49" charset="0"/>
        <a:buChar char="o"/>
        <a:defRPr lang="de-DE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809750" indent="-195263" algn="l" defTabSz="685800" rtl="0" eaLnBrk="1" latinLnBrk="0" hangingPunct="1">
        <a:lnSpc>
          <a:spcPct val="90000"/>
        </a:lnSpc>
        <a:spcBef>
          <a:spcPts val="375"/>
        </a:spcBef>
        <a:buClr>
          <a:srgbClr val="FF6C00"/>
        </a:buClr>
        <a:buFont typeface="Courier New" panose="02070309020205020404" pitchFamily="49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62163" indent="-176213" algn="l" defTabSz="685800" rtl="0" eaLnBrk="1" latinLnBrk="0" hangingPunct="1">
        <a:lnSpc>
          <a:spcPct val="90000"/>
        </a:lnSpc>
        <a:spcBef>
          <a:spcPts val="375"/>
        </a:spcBef>
        <a:buClr>
          <a:srgbClr val="FF6C00"/>
        </a:buClr>
        <a:buFont typeface="Courier New" panose="02070309020205020404" pitchFamily="49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33625" indent="-182563" algn="l" defTabSz="685800" rtl="0" eaLnBrk="1" latinLnBrk="0" hangingPunct="1">
        <a:lnSpc>
          <a:spcPct val="90000"/>
        </a:lnSpc>
        <a:spcBef>
          <a:spcPts val="375"/>
        </a:spcBef>
        <a:buClr>
          <a:srgbClr val="FF6C00"/>
        </a:buClr>
        <a:buFont typeface="Courier New" panose="02070309020205020404" pitchFamily="49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598738" indent="-177800" algn="l" defTabSz="685800" rtl="0" eaLnBrk="1" latinLnBrk="0" hangingPunct="1">
        <a:lnSpc>
          <a:spcPct val="90000"/>
        </a:lnSpc>
        <a:spcBef>
          <a:spcPts val="375"/>
        </a:spcBef>
        <a:buClr>
          <a:srgbClr val="FF6C00"/>
        </a:buClr>
        <a:buFont typeface="Courier New" panose="02070309020205020404" pitchFamily="49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63">
          <p15:clr>
            <a:srgbClr val="F26B43"/>
          </p15:clr>
        </p15:guide>
        <p15:guide id="2" pos="2880">
          <p15:clr>
            <a:srgbClr val="F26B43"/>
          </p15:clr>
        </p15:guide>
        <p15:guide id="3" pos="2699">
          <p15:clr>
            <a:srgbClr val="F26B43"/>
          </p15:clr>
        </p15:guide>
        <p15:guide id="4" pos="3061">
          <p15:clr>
            <a:srgbClr val="F26B43"/>
          </p15:clr>
        </p15:guide>
        <p15:guide id="5" pos="5397">
          <p15:clr>
            <a:srgbClr val="F26B43"/>
          </p15:clr>
        </p15:guide>
        <p15:guide id="6" orient="horz" pos="526" userDrawn="1">
          <p15:clr>
            <a:srgbClr val="F26B43"/>
          </p15:clr>
        </p15:guide>
        <p15:guide id="9" orient="horz" pos="441" userDrawn="1">
          <p15:clr>
            <a:srgbClr val="F26B43"/>
          </p15:clr>
        </p15:guide>
        <p15:guide id="10" orient="horz" pos="123" userDrawn="1">
          <p15:clr>
            <a:srgbClr val="F26B43"/>
          </p15:clr>
        </p15:guide>
        <p15:guide id="11" orient="horz" pos="3003" userDrawn="1">
          <p15:clr>
            <a:srgbClr val="547EBF"/>
          </p15:clr>
        </p15:guide>
        <p15:guide id="12" pos="5647" userDrawn="1">
          <p15:clr>
            <a:srgbClr val="547EBF"/>
          </p15:clr>
        </p15:guide>
        <p15:guide id="13" orient="horz" pos="3185" userDrawn="1">
          <p15:clr>
            <a:srgbClr val="9FCC3B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E2E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6263" y="4961769"/>
            <a:ext cx="2059200" cy="14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961769"/>
            <a:ext cx="3086100" cy="14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76263" y="195263"/>
            <a:ext cx="7821950" cy="50482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576263" y="835024"/>
            <a:ext cx="7991475" cy="3897313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5DEE88-71BA-4950-8D35-00B2B8E793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677" y="4961769"/>
            <a:ext cx="389103" cy="14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82F89014-7F8D-47C1-8D79-17A715C9D2B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2B5B76-D48B-486B-B148-17C02F22EB4C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/>
        </p:blipFill>
        <p:spPr>
          <a:xfrm>
            <a:off x="8570538" y="198501"/>
            <a:ext cx="396236" cy="44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54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801" r:id="rId16"/>
    <p:sldLayoutId id="2147483762" r:id="rId17"/>
    <p:sldLayoutId id="2147483763" r:id="rId18"/>
    <p:sldLayoutId id="2147483764" r:id="rId19"/>
    <p:sldLayoutId id="2147483765" r:id="rId20"/>
    <p:sldLayoutId id="2147483766" r:id="rId2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FF6C00"/>
        </a:buClr>
        <a:buFont typeface="Arial" panose="020B0604020202020204" pitchFamily="34" charset="0"/>
        <a:buChar char="•"/>
        <a:tabLst>
          <a:tab pos="266700" algn="l"/>
        </a:tabLst>
        <a:defRPr lang="nl-NL" sz="1800" kern="1200" dirty="0" smtClean="0">
          <a:solidFill>
            <a:schemeClr val="bg1"/>
          </a:solidFill>
          <a:latin typeface="+mn-lt"/>
          <a:ea typeface="+mn-ea"/>
          <a:cs typeface="+mn-cs"/>
        </a:defRPr>
      </a:lvl1pPr>
      <a:lvl2pPr marL="468000" indent="-180000" algn="l" defTabSz="685800" rtl="0" eaLnBrk="1" latinLnBrk="0" hangingPunct="1">
        <a:lnSpc>
          <a:spcPct val="100000"/>
        </a:lnSpc>
        <a:spcBef>
          <a:spcPts val="375"/>
        </a:spcBef>
        <a:spcAft>
          <a:spcPts val="600"/>
        </a:spcAft>
        <a:buClr>
          <a:srgbClr val="FF6C00"/>
        </a:buClr>
        <a:buFont typeface="Arial" panose="020B0604020202020204" pitchFamily="34" charset="0"/>
        <a:buChar char="−"/>
        <a:defRPr lang="nl-NL" sz="1600" kern="1200" dirty="0" smtClean="0">
          <a:solidFill>
            <a:schemeClr val="bg1"/>
          </a:solidFill>
          <a:latin typeface="+mn-lt"/>
          <a:ea typeface="+mn-ea"/>
          <a:cs typeface="+mn-cs"/>
        </a:defRPr>
      </a:lvl2pPr>
      <a:lvl3pPr marL="648000" indent="-180000" algn="l" defTabSz="685800" rtl="0" eaLnBrk="1" latinLnBrk="0" hangingPunct="1">
        <a:lnSpc>
          <a:spcPct val="100000"/>
        </a:lnSpc>
        <a:spcBef>
          <a:spcPts val="375"/>
        </a:spcBef>
        <a:spcAft>
          <a:spcPts val="600"/>
        </a:spcAft>
        <a:buClr>
          <a:srgbClr val="FF6C00"/>
        </a:buClr>
        <a:buFont typeface="Courier New" panose="02070309020205020404" pitchFamily="49" charset="0"/>
        <a:buChar char="o"/>
        <a:defRPr lang="nl-NL" sz="1600" kern="1200" dirty="0" smtClean="0">
          <a:solidFill>
            <a:schemeClr val="bg1"/>
          </a:solidFill>
          <a:latin typeface="+mn-lt"/>
          <a:ea typeface="+mn-ea"/>
          <a:cs typeface="+mn-cs"/>
        </a:defRPr>
      </a:lvl3pPr>
      <a:lvl4pPr marL="828000" indent="-180000" algn="l" defTabSz="685800" rtl="0" eaLnBrk="1" latinLnBrk="0" hangingPunct="1">
        <a:lnSpc>
          <a:spcPct val="100000"/>
        </a:lnSpc>
        <a:spcBef>
          <a:spcPts val="375"/>
        </a:spcBef>
        <a:spcAft>
          <a:spcPts val="600"/>
        </a:spcAft>
        <a:buClr>
          <a:srgbClr val="FF6C00"/>
        </a:buClr>
        <a:buFont typeface="Courier New" panose="02070309020205020404" pitchFamily="49" charset="0"/>
        <a:buChar char="o"/>
        <a:defRPr lang="nl-NL" sz="1600" kern="1200" dirty="0" smtClean="0">
          <a:solidFill>
            <a:schemeClr val="bg1"/>
          </a:solidFill>
          <a:latin typeface="+mn-lt"/>
          <a:ea typeface="+mn-ea"/>
          <a:cs typeface="+mn-cs"/>
        </a:defRPr>
      </a:lvl4pPr>
      <a:lvl5pPr marL="1008000" indent="-180000" algn="l" defTabSz="685800" rtl="0" eaLnBrk="1" latinLnBrk="0" hangingPunct="1">
        <a:lnSpc>
          <a:spcPct val="100000"/>
        </a:lnSpc>
        <a:spcBef>
          <a:spcPts val="375"/>
        </a:spcBef>
        <a:spcAft>
          <a:spcPts val="600"/>
        </a:spcAft>
        <a:buClr>
          <a:srgbClr val="FF6C00"/>
        </a:buClr>
        <a:buFont typeface="Courier New" panose="02070309020205020404" pitchFamily="49" charset="0"/>
        <a:buChar char="o"/>
        <a:defRPr lang="de-DE" sz="1600" kern="1200" dirty="0">
          <a:solidFill>
            <a:schemeClr val="bg1"/>
          </a:solidFill>
          <a:latin typeface="+mn-lt"/>
          <a:ea typeface="+mn-ea"/>
          <a:cs typeface="+mn-cs"/>
        </a:defRPr>
      </a:lvl5pPr>
      <a:lvl6pPr marL="1809750" indent="-195263" algn="l" defTabSz="685800" rtl="0" eaLnBrk="1" latinLnBrk="0" hangingPunct="1">
        <a:lnSpc>
          <a:spcPct val="90000"/>
        </a:lnSpc>
        <a:spcBef>
          <a:spcPts val="375"/>
        </a:spcBef>
        <a:buClr>
          <a:srgbClr val="FF6C00"/>
        </a:buClr>
        <a:buFont typeface="Courier New" panose="02070309020205020404" pitchFamily="49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62163" indent="-176213" algn="l" defTabSz="685800" rtl="0" eaLnBrk="1" latinLnBrk="0" hangingPunct="1">
        <a:lnSpc>
          <a:spcPct val="90000"/>
        </a:lnSpc>
        <a:spcBef>
          <a:spcPts val="375"/>
        </a:spcBef>
        <a:buClr>
          <a:srgbClr val="FF6C00"/>
        </a:buClr>
        <a:buFont typeface="Courier New" panose="02070309020205020404" pitchFamily="49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33625" indent="-182563" algn="l" defTabSz="685800" rtl="0" eaLnBrk="1" latinLnBrk="0" hangingPunct="1">
        <a:lnSpc>
          <a:spcPct val="90000"/>
        </a:lnSpc>
        <a:spcBef>
          <a:spcPts val="375"/>
        </a:spcBef>
        <a:buClr>
          <a:srgbClr val="FF6C00"/>
        </a:buClr>
        <a:buFont typeface="Courier New" panose="02070309020205020404" pitchFamily="49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598738" indent="-177800" algn="l" defTabSz="685800" rtl="0" eaLnBrk="1" latinLnBrk="0" hangingPunct="1">
        <a:lnSpc>
          <a:spcPct val="90000"/>
        </a:lnSpc>
        <a:spcBef>
          <a:spcPts val="375"/>
        </a:spcBef>
        <a:buClr>
          <a:srgbClr val="FF6C00"/>
        </a:buClr>
        <a:buFont typeface="Courier New" panose="02070309020205020404" pitchFamily="49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63">
          <p15:clr>
            <a:srgbClr val="F26B43"/>
          </p15:clr>
        </p15:guide>
        <p15:guide id="2" pos="2880">
          <p15:clr>
            <a:srgbClr val="F26B43"/>
          </p15:clr>
        </p15:guide>
        <p15:guide id="3" pos="2699">
          <p15:clr>
            <a:srgbClr val="F26B43"/>
          </p15:clr>
        </p15:guide>
        <p15:guide id="4" pos="3061">
          <p15:clr>
            <a:srgbClr val="F26B43"/>
          </p15:clr>
        </p15:guide>
        <p15:guide id="5" pos="5397">
          <p15:clr>
            <a:srgbClr val="F26B43"/>
          </p15:clr>
        </p15:guide>
        <p15:guide id="6" orient="horz" pos="526" userDrawn="1">
          <p15:clr>
            <a:srgbClr val="F26B43"/>
          </p15:clr>
        </p15:guide>
        <p15:guide id="9" orient="horz" pos="441" userDrawn="1">
          <p15:clr>
            <a:srgbClr val="F26B43"/>
          </p15:clr>
        </p15:guide>
        <p15:guide id="10" orient="horz" pos="123" userDrawn="1">
          <p15:clr>
            <a:srgbClr val="F26B43"/>
          </p15:clr>
        </p15:guide>
        <p15:guide id="11" orient="horz" pos="3003" userDrawn="1">
          <p15:clr>
            <a:srgbClr val="547EBF"/>
          </p15:clr>
        </p15:guide>
        <p15:guide id="12" pos="5647" userDrawn="1">
          <p15:clr>
            <a:srgbClr val="547EBF"/>
          </p15:clr>
        </p15:guide>
        <p15:guide id="13" orient="horz" pos="3185" userDrawn="1">
          <p15:clr>
            <a:srgbClr val="9FCC3B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E2E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6263" y="4961769"/>
            <a:ext cx="2059200" cy="14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961769"/>
            <a:ext cx="3086100" cy="14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76263" y="195263"/>
            <a:ext cx="7821950" cy="50482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576263" y="835024"/>
            <a:ext cx="7991475" cy="3897313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5DEE88-71BA-4950-8D35-00B2B8E793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677" y="4961769"/>
            <a:ext cx="389103" cy="14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82F89014-7F8D-47C1-8D79-17A715C9D2B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2B01DC-AA4B-4B09-A9C1-2490348EB46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8570538" y="198501"/>
            <a:ext cx="396236" cy="44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072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FF6C00"/>
        </a:buClr>
        <a:buFont typeface="Arial" panose="020B0604020202020204" pitchFamily="34" charset="0"/>
        <a:buChar char="•"/>
        <a:tabLst>
          <a:tab pos="266700" algn="l"/>
        </a:tabLst>
        <a:defRPr lang="nl-NL" sz="1800" kern="1200" dirty="0" smtClean="0">
          <a:solidFill>
            <a:schemeClr val="bg1"/>
          </a:solidFill>
          <a:latin typeface="+mn-lt"/>
          <a:ea typeface="+mn-ea"/>
          <a:cs typeface="+mn-cs"/>
        </a:defRPr>
      </a:lvl1pPr>
      <a:lvl2pPr marL="468000" indent="-180000" algn="l" defTabSz="685800" rtl="0" eaLnBrk="1" latinLnBrk="0" hangingPunct="1">
        <a:lnSpc>
          <a:spcPct val="100000"/>
        </a:lnSpc>
        <a:spcBef>
          <a:spcPts val="375"/>
        </a:spcBef>
        <a:spcAft>
          <a:spcPts val="600"/>
        </a:spcAft>
        <a:buClr>
          <a:srgbClr val="FF6C00"/>
        </a:buClr>
        <a:buFont typeface="Arial" panose="020B0604020202020204" pitchFamily="34" charset="0"/>
        <a:buChar char="−"/>
        <a:defRPr lang="nl-NL" sz="1600" kern="1200" dirty="0" smtClean="0">
          <a:solidFill>
            <a:schemeClr val="bg1"/>
          </a:solidFill>
          <a:latin typeface="+mn-lt"/>
          <a:ea typeface="+mn-ea"/>
          <a:cs typeface="+mn-cs"/>
        </a:defRPr>
      </a:lvl2pPr>
      <a:lvl3pPr marL="648000" indent="-180000" algn="l" defTabSz="685800" rtl="0" eaLnBrk="1" latinLnBrk="0" hangingPunct="1">
        <a:lnSpc>
          <a:spcPct val="100000"/>
        </a:lnSpc>
        <a:spcBef>
          <a:spcPts val="375"/>
        </a:spcBef>
        <a:spcAft>
          <a:spcPts val="600"/>
        </a:spcAft>
        <a:buClr>
          <a:srgbClr val="FF6C00"/>
        </a:buClr>
        <a:buFont typeface="Courier New" panose="02070309020205020404" pitchFamily="49" charset="0"/>
        <a:buChar char="o"/>
        <a:defRPr lang="nl-NL" sz="1600" kern="1200" dirty="0" smtClean="0">
          <a:solidFill>
            <a:schemeClr val="bg1"/>
          </a:solidFill>
          <a:latin typeface="+mn-lt"/>
          <a:ea typeface="+mn-ea"/>
          <a:cs typeface="+mn-cs"/>
        </a:defRPr>
      </a:lvl3pPr>
      <a:lvl4pPr marL="828000" indent="-180000" algn="l" defTabSz="685800" rtl="0" eaLnBrk="1" latinLnBrk="0" hangingPunct="1">
        <a:lnSpc>
          <a:spcPct val="100000"/>
        </a:lnSpc>
        <a:spcBef>
          <a:spcPts val="375"/>
        </a:spcBef>
        <a:spcAft>
          <a:spcPts val="600"/>
        </a:spcAft>
        <a:buClr>
          <a:srgbClr val="FF6C00"/>
        </a:buClr>
        <a:buFont typeface="Courier New" panose="02070309020205020404" pitchFamily="49" charset="0"/>
        <a:buChar char="o"/>
        <a:defRPr lang="nl-NL" sz="1600" kern="1200" dirty="0" smtClean="0">
          <a:solidFill>
            <a:schemeClr val="bg1"/>
          </a:solidFill>
          <a:latin typeface="+mn-lt"/>
          <a:ea typeface="+mn-ea"/>
          <a:cs typeface="+mn-cs"/>
        </a:defRPr>
      </a:lvl4pPr>
      <a:lvl5pPr marL="1008000" indent="-180000" algn="l" defTabSz="685800" rtl="0" eaLnBrk="1" latinLnBrk="0" hangingPunct="1">
        <a:lnSpc>
          <a:spcPct val="100000"/>
        </a:lnSpc>
        <a:spcBef>
          <a:spcPts val="375"/>
        </a:spcBef>
        <a:spcAft>
          <a:spcPts val="600"/>
        </a:spcAft>
        <a:buClr>
          <a:srgbClr val="FF6C00"/>
        </a:buClr>
        <a:buFont typeface="Courier New" panose="02070309020205020404" pitchFamily="49" charset="0"/>
        <a:buChar char="o"/>
        <a:defRPr lang="de-DE" sz="1600" kern="1200" dirty="0">
          <a:solidFill>
            <a:schemeClr val="bg1"/>
          </a:solidFill>
          <a:latin typeface="+mn-lt"/>
          <a:ea typeface="+mn-ea"/>
          <a:cs typeface="+mn-cs"/>
        </a:defRPr>
      </a:lvl5pPr>
      <a:lvl6pPr marL="1809750" indent="-195263" algn="l" defTabSz="685800" rtl="0" eaLnBrk="1" latinLnBrk="0" hangingPunct="1">
        <a:lnSpc>
          <a:spcPct val="90000"/>
        </a:lnSpc>
        <a:spcBef>
          <a:spcPts val="375"/>
        </a:spcBef>
        <a:buClr>
          <a:srgbClr val="FF6C00"/>
        </a:buClr>
        <a:buFont typeface="Courier New" panose="02070309020205020404" pitchFamily="49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62163" indent="-176213" algn="l" defTabSz="685800" rtl="0" eaLnBrk="1" latinLnBrk="0" hangingPunct="1">
        <a:lnSpc>
          <a:spcPct val="90000"/>
        </a:lnSpc>
        <a:spcBef>
          <a:spcPts val="375"/>
        </a:spcBef>
        <a:buClr>
          <a:srgbClr val="FF6C00"/>
        </a:buClr>
        <a:buFont typeface="Courier New" panose="02070309020205020404" pitchFamily="49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33625" indent="-182563" algn="l" defTabSz="685800" rtl="0" eaLnBrk="1" latinLnBrk="0" hangingPunct="1">
        <a:lnSpc>
          <a:spcPct val="90000"/>
        </a:lnSpc>
        <a:spcBef>
          <a:spcPts val="375"/>
        </a:spcBef>
        <a:buClr>
          <a:srgbClr val="FF6C00"/>
        </a:buClr>
        <a:buFont typeface="Courier New" panose="02070309020205020404" pitchFamily="49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598738" indent="-177800" algn="l" defTabSz="685800" rtl="0" eaLnBrk="1" latinLnBrk="0" hangingPunct="1">
        <a:lnSpc>
          <a:spcPct val="90000"/>
        </a:lnSpc>
        <a:spcBef>
          <a:spcPts val="375"/>
        </a:spcBef>
        <a:buClr>
          <a:srgbClr val="FF6C00"/>
        </a:buClr>
        <a:buFont typeface="Courier New" panose="02070309020205020404" pitchFamily="49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63">
          <p15:clr>
            <a:srgbClr val="F26B43"/>
          </p15:clr>
        </p15:guide>
        <p15:guide id="2" pos="2880">
          <p15:clr>
            <a:srgbClr val="F26B43"/>
          </p15:clr>
        </p15:guide>
        <p15:guide id="3" pos="2699">
          <p15:clr>
            <a:srgbClr val="F26B43"/>
          </p15:clr>
        </p15:guide>
        <p15:guide id="4" pos="3061">
          <p15:clr>
            <a:srgbClr val="F26B43"/>
          </p15:clr>
        </p15:guide>
        <p15:guide id="5" pos="5397">
          <p15:clr>
            <a:srgbClr val="F26B43"/>
          </p15:clr>
        </p15:guide>
        <p15:guide id="6" orient="horz" pos="526" userDrawn="1">
          <p15:clr>
            <a:srgbClr val="F26B43"/>
          </p15:clr>
        </p15:guide>
        <p15:guide id="9" orient="horz" pos="441" userDrawn="1">
          <p15:clr>
            <a:srgbClr val="F26B43"/>
          </p15:clr>
        </p15:guide>
        <p15:guide id="10" orient="horz" pos="123" userDrawn="1">
          <p15:clr>
            <a:srgbClr val="F26B43"/>
          </p15:clr>
        </p15:guide>
        <p15:guide id="11" orient="horz" pos="3003" userDrawn="1">
          <p15:clr>
            <a:srgbClr val="547EBF"/>
          </p15:clr>
        </p15:guide>
        <p15:guide id="12" pos="5647" userDrawn="1">
          <p15:clr>
            <a:srgbClr val="547EBF"/>
          </p15:clr>
        </p15:guide>
        <p15:guide id="13" orient="horz" pos="3185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tags" Target="../tags/tag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6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.jpeg"/><Relationship Id="rId18" Type="http://schemas.openxmlformats.org/officeDocument/2006/relationships/image" Target="../media/image29.jpeg"/><Relationship Id="rId26" Type="http://schemas.openxmlformats.org/officeDocument/2006/relationships/image" Target="../media/image37.jpeg"/><Relationship Id="rId39" Type="http://schemas.openxmlformats.org/officeDocument/2006/relationships/image" Target="../media/image50.gif"/><Relationship Id="rId21" Type="http://schemas.openxmlformats.org/officeDocument/2006/relationships/image" Target="../media/image32.jpeg"/><Relationship Id="rId34" Type="http://schemas.openxmlformats.org/officeDocument/2006/relationships/image" Target="../media/image45.gif"/><Relationship Id="rId42" Type="http://schemas.openxmlformats.org/officeDocument/2006/relationships/image" Target="../media/image53.gif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27.jpeg"/><Relationship Id="rId20" Type="http://schemas.openxmlformats.org/officeDocument/2006/relationships/image" Target="../media/image31.jpeg"/><Relationship Id="rId29" Type="http://schemas.openxmlformats.org/officeDocument/2006/relationships/image" Target="../media/image40.gif"/><Relationship Id="rId41" Type="http://schemas.openxmlformats.org/officeDocument/2006/relationships/image" Target="../media/image52.gif"/><Relationship Id="rId1" Type="http://schemas.openxmlformats.org/officeDocument/2006/relationships/tags" Target="../tags/tag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24" Type="http://schemas.openxmlformats.org/officeDocument/2006/relationships/image" Target="../media/image35.jpeg"/><Relationship Id="rId32" Type="http://schemas.openxmlformats.org/officeDocument/2006/relationships/image" Target="../media/image43.gif"/><Relationship Id="rId37" Type="http://schemas.openxmlformats.org/officeDocument/2006/relationships/image" Target="../media/image48.gif"/><Relationship Id="rId40" Type="http://schemas.openxmlformats.org/officeDocument/2006/relationships/image" Target="../media/image51.tiff"/><Relationship Id="rId5" Type="http://schemas.openxmlformats.org/officeDocument/2006/relationships/image" Target="../media/image16.png"/><Relationship Id="rId15" Type="http://schemas.openxmlformats.org/officeDocument/2006/relationships/image" Target="../media/image26.jpeg"/><Relationship Id="rId23" Type="http://schemas.openxmlformats.org/officeDocument/2006/relationships/image" Target="../media/image34.jpeg"/><Relationship Id="rId28" Type="http://schemas.openxmlformats.org/officeDocument/2006/relationships/image" Target="../media/image39.gif"/><Relationship Id="rId36" Type="http://schemas.openxmlformats.org/officeDocument/2006/relationships/image" Target="../media/image47.gif"/><Relationship Id="rId10" Type="http://schemas.openxmlformats.org/officeDocument/2006/relationships/image" Target="../media/image21.png"/><Relationship Id="rId19" Type="http://schemas.openxmlformats.org/officeDocument/2006/relationships/image" Target="../media/image30.jpeg"/><Relationship Id="rId31" Type="http://schemas.openxmlformats.org/officeDocument/2006/relationships/image" Target="../media/image42.gif"/><Relationship Id="rId44" Type="http://schemas.openxmlformats.org/officeDocument/2006/relationships/image" Target="../media/image55.gif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jpeg"/><Relationship Id="rId22" Type="http://schemas.openxmlformats.org/officeDocument/2006/relationships/image" Target="../media/image33.jpeg"/><Relationship Id="rId27" Type="http://schemas.openxmlformats.org/officeDocument/2006/relationships/image" Target="../media/image38.gif"/><Relationship Id="rId30" Type="http://schemas.openxmlformats.org/officeDocument/2006/relationships/image" Target="../media/image41.gif"/><Relationship Id="rId35" Type="http://schemas.openxmlformats.org/officeDocument/2006/relationships/image" Target="../media/image46.gif"/><Relationship Id="rId43" Type="http://schemas.openxmlformats.org/officeDocument/2006/relationships/image" Target="../media/image54.jpeg"/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12" Type="http://schemas.openxmlformats.org/officeDocument/2006/relationships/image" Target="../media/image23.png"/><Relationship Id="rId17" Type="http://schemas.openxmlformats.org/officeDocument/2006/relationships/image" Target="../media/image28.jpeg"/><Relationship Id="rId25" Type="http://schemas.openxmlformats.org/officeDocument/2006/relationships/image" Target="../media/image36.jpeg"/><Relationship Id="rId33" Type="http://schemas.openxmlformats.org/officeDocument/2006/relationships/image" Target="../media/image44.gif"/><Relationship Id="rId38" Type="http://schemas.openxmlformats.org/officeDocument/2006/relationships/image" Target="../media/image49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">
            <a:extLst>
              <a:ext uri="{FF2B5EF4-FFF2-40B4-BE49-F238E27FC236}">
                <a16:creationId xmlns:a16="http://schemas.microsoft.com/office/drawing/2014/main" id="{F8AD31E8-DCA6-A8FB-01B3-5E5F0A3A6BB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1AD23A5-B4F6-E6CF-B649-CB0B48EE1B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6263" y="4411227"/>
            <a:ext cx="5112709" cy="490001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31CD56B5-00E8-5DBA-D0E2-3566E8F75F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6263" y="369888"/>
            <a:ext cx="552450" cy="609600"/>
          </a:xfrm>
        </p:spPr>
        <p:txBody>
          <a:bodyPr/>
          <a:lstStyle/>
          <a:p>
            <a:endParaRPr lang="en-US"/>
          </a:p>
        </p:txBody>
      </p:sp>
      <p:pic>
        <p:nvPicPr>
          <p:cNvPr id="2050" name="Picture 2" descr="Behind The Curtain Images – Browse 13,893 Stock Photos, Vectors, and Video  | Adobe Stock">
            <a:extLst>
              <a:ext uri="{FF2B5EF4-FFF2-40B4-BE49-F238E27FC236}">
                <a16:creationId xmlns:a16="http://schemas.microsoft.com/office/drawing/2014/main" id="{A93B3A55-9B2A-94A7-EB9A-70CEE5EA8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2" y="0"/>
            <a:ext cx="9123028" cy="516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C73048-1EE8-AD59-2E53-83C4386809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9959" y="1908785"/>
            <a:ext cx="5337406" cy="1770169"/>
          </a:xfrm>
        </p:spPr>
        <p:txBody>
          <a:bodyPr anchor="t">
            <a:normAutofit/>
          </a:bodyPr>
          <a:lstStyle/>
          <a:p>
            <a:pPr algn="ctr"/>
            <a:r>
              <a:rPr lang="en-US" dirty="0"/>
              <a:t>Behind the Curtain:</a:t>
            </a:r>
            <a:br>
              <a:rPr lang="en-US" dirty="0"/>
            </a:br>
            <a:r>
              <a:rPr lang="en-US" dirty="0"/>
              <a:t>Scientific Editing </a:t>
            </a:r>
            <a:br>
              <a:rPr lang="en-US" dirty="0"/>
            </a:br>
            <a:r>
              <a:rPr lang="en-US" dirty="0"/>
              <a:t>at </a:t>
            </a:r>
            <a:r>
              <a:rPr lang="en-US" i="1" dirty="0"/>
              <a:t>Immunity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268EC0EB-39E7-DE76-0C72-BB8F547508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60772" y="4030227"/>
            <a:ext cx="2075780" cy="762000"/>
          </a:xfrm>
        </p:spPr>
        <p:txBody>
          <a:bodyPr/>
          <a:lstStyle/>
          <a:p>
            <a:r>
              <a:rPr lang="en-US" dirty="0">
                <a:solidFill>
                  <a:srgbClr val="A92B1D"/>
                </a:solidFill>
              </a:rPr>
              <a:t>Jodi </a:t>
            </a:r>
            <a:r>
              <a:rPr lang="en-US" dirty="0" err="1">
                <a:solidFill>
                  <a:srgbClr val="A92B1D"/>
                </a:solidFill>
              </a:rPr>
              <a:t>Gullicksrud</a:t>
            </a:r>
            <a:endParaRPr lang="en-US" dirty="0">
              <a:solidFill>
                <a:srgbClr val="A92B1D"/>
              </a:solidFill>
            </a:endParaRPr>
          </a:p>
          <a:p>
            <a:r>
              <a:rPr lang="en-US" dirty="0">
                <a:solidFill>
                  <a:srgbClr val="A92B1D"/>
                </a:solidFill>
              </a:rPr>
              <a:t>Scientific Editor</a:t>
            </a:r>
          </a:p>
        </p:txBody>
      </p:sp>
    </p:spTree>
    <p:extLst>
      <p:ext uri="{BB962C8B-B14F-4D97-AF65-F5344CB8AC3E}">
        <p14:creationId xmlns:p14="http://schemas.microsoft.com/office/powerpoint/2010/main" val="124698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U-Turn Arrow 22">
            <a:extLst>
              <a:ext uri="{FF2B5EF4-FFF2-40B4-BE49-F238E27FC236}">
                <a16:creationId xmlns:a16="http://schemas.microsoft.com/office/drawing/2014/main" id="{8F46BD77-522C-4BDD-CEF5-3F3B397A3159}"/>
              </a:ext>
            </a:extLst>
          </p:cNvPr>
          <p:cNvSpPr/>
          <p:nvPr/>
        </p:nvSpPr>
        <p:spPr>
          <a:xfrm rot="10800000">
            <a:off x="3107689" y="3896430"/>
            <a:ext cx="2491996" cy="640599"/>
          </a:xfrm>
          <a:prstGeom prst="uturnArrow">
            <a:avLst>
              <a:gd name="adj1" fmla="val 18662"/>
              <a:gd name="adj2" fmla="val 25000"/>
              <a:gd name="adj3" fmla="val 33497"/>
              <a:gd name="adj4" fmla="val 43750"/>
              <a:gd name="adj5" fmla="val 100000"/>
            </a:avLst>
          </a:prstGeom>
          <a:solidFill>
            <a:schemeClr val="bg1">
              <a:lumMod val="85000"/>
              <a:alpha val="79581"/>
            </a:schemeClr>
          </a:solidFill>
          <a:ln w="28575">
            <a:solidFill>
              <a:schemeClr val="tx1">
                <a:alpha val="80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5E3AB9-5FA6-B930-213A-353140CF1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Post-review paper trajectories</a:t>
            </a:r>
          </a:p>
        </p:txBody>
      </p:sp>
      <p:sp>
        <p:nvSpPr>
          <p:cNvPr id="4" name="Alternate Process 3">
            <a:extLst>
              <a:ext uri="{FF2B5EF4-FFF2-40B4-BE49-F238E27FC236}">
                <a16:creationId xmlns:a16="http://schemas.microsoft.com/office/drawing/2014/main" id="{02560788-D121-F1A3-3716-119906A01097}"/>
              </a:ext>
            </a:extLst>
          </p:cNvPr>
          <p:cNvSpPr/>
          <p:nvPr/>
        </p:nvSpPr>
        <p:spPr>
          <a:xfrm>
            <a:off x="213608" y="1168465"/>
            <a:ext cx="1225148" cy="548640"/>
          </a:xfrm>
          <a:prstGeom prst="flowChartAlternateProcess">
            <a:avLst/>
          </a:prstGeom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Manuscript is submitted</a:t>
            </a:r>
          </a:p>
        </p:txBody>
      </p:sp>
      <p:sp>
        <p:nvSpPr>
          <p:cNvPr id="5" name="Alternate Process 4">
            <a:extLst>
              <a:ext uri="{FF2B5EF4-FFF2-40B4-BE49-F238E27FC236}">
                <a16:creationId xmlns:a16="http://schemas.microsoft.com/office/drawing/2014/main" id="{42859098-A7D5-C5F7-72B4-1B2AD739E701}"/>
              </a:ext>
            </a:extLst>
          </p:cNvPr>
          <p:cNvSpPr/>
          <p:nvPr/>
        </p:nvSpPr>
        <p:spPr>
          <a:xfrm>
            <a:off x="1327214" y="1303918"/>
            <a:ext cx="1328603" cy="548640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Editorial evaluation</a:t>
            </a:r>
          </a:p>
        </p:txBody>
      </p:sp>
      <p:sp>
        <p:nvSpPr>
          <p:cNvPr id="11" name="Alternate Process 10">
            <a:extLst>
              <a:ext uri="{FF2B5EF4-FFF2-40B4-BE49-F238E27FC236}">
                <a16:creationId xmlns:a16="http://schemas.microsoft.com/office/drawing/2014/main" id="{8F1D7AE6-500F-1E31-391C-EC62EF4D6ABF}"/>
              </a:ext>
            </a:extLst>
          </p:cNvPr>
          <p:cNvSpPr/>
          <p:nvPr/>
        </p:nvSpPr>
        <p:spPr>
          <a:xfrm>
            <a:off x="1517710" y="2190743"/>
            <a:ext cx="947609" cy="548640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Out for Review</a:t>
            </a: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645F0BE1-B6C9-1E08-84E1-7D1A899A5C2B}"/>
              </a:ext>
            </a:extLst>
          </p:cNvPr>
          <p:cNvSpPr/>
          <p:nvPr/>
        </p:nvSpPr>
        <p:spPr>
          <a:xfrm>
            <a:off x="2658019" y="1463938"/>
            <a:ext cx="274320" cy="228600"/>
          </a:xfrm>
          <a:prstGeom prst="rightArrow">
            <a:avLst/>
          </a:prstGeom>
          <a:solidFill>
            <a:schemeClr val="tx2">
              <a:lumMod val="10000"/>
              <a:lumOff val="9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9" name="Right Arrow 28">
            <a:extLst>
              <a:ext uri="{FF2B5EF4-FFF2-40B4-BE49-F238E27FC236}">
                <a16:creationId xmlns:a16="http://schemas.microsoft.com/office/drawing/2014/main" id="{F7D1C5AC-0444-4CB1-2FE5-EAA2111E77C1}"/>
              </a:ext>
            </a:extLst>
          </p:cNvPr>
          <p:cNvSpPr/>
          <p:nvPr/>
        </p:nvSpPr>
        <p:spPr>
          <a:xfrm rot="5400000">
            <a:off x="1859659" y="1879428"/>
            <a:ext cx="274320" cy="228600"/>
          </a:xfrm>
          <a:prstGeom prst="rightArrow">
            <a:avLst/>
          </a:prstGeom>
          <a:solidFill>
            <a:schemeClr val="tx2">
              <a:lumMod val="10000"/>
              <a:lumOff val="9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6" name="Alternate Process 5">
            <a:extLst>
              <a:ext uri="{FF2B5EF4-FFF2-40B4-BE49-F238E27FC236}">
                <a16:creationId xmlns:a16="http://schemas.microsoft.com/office/drawing/2014/main" id="{932223E9-9052-11CE-0D8B-BE20A2948DDE}"/>
              </a:ext>
            </a:extLst>
          </p:cNvPr>
          <p:cNvSpPr/>
          <p:nvPr/>
        </p:nvSpPr>
        <p:spPr>
          <a:xfrm>
            <a:off x="2328348" y="2344248"/>
            <a:ext cx="1787282" cy="683175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Editorial evaluation of </a:t>
            </a:r>
            <a:r>
              <a:rPr lang="en-US" sz="1400" dirty="0" err="1"/>
              <a:t>ms</a:t>
            </a:r>
            <a:r>
              <a:rPr lang="en-US" sz="1400" dirty="0"/>
              <a:t> and reviewer reports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8AE6869F-295E-502D-3B8E-A36C2CEBA83C}"/>
              </a:ext>
            </a:extLst>
          </p:cNvPr>
          <p:cNvSpPr/>
          <p:nvPr/>
        </p:nvSpPr>
        <p:spPr>
          <a:xfrm rot="16200000">
            <a:off x="3408414" y="1947009"/>
            <a:ext cx="502920" cy="228600"/>
          </a:xfrm>
          <a:prstGeom prst="rightArrow">
            <a:avLst/>
          </a:prstGeom>
          <a:solidFill>
            <a:schemeClr val="tx2">
              <a:lumMod val="10000"/>
              <a:lumOff val="9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AF296FEE-0924-CE81-80C3-6DFA5E8836B2}"/>
              </a:ext>
            </a:extLst>
          </p:cNvPr>
          <p:cNvSpPr/>
          <p:nvPr/>
        </p:nvSpPr>
        <p:spPr>
          <a:xfrm rot="5400000">
            <a:off x="3084829" y="3066628"/>
            <a:ext cx="274320" cy="228600"/>
          </a:xfrm>
          <a:prstGeom prst="rightArrow">
            <a:avLst/>
          </a:prstGeom>
          <a:solidFill>
            <a:schemeClr val="tx2">
              <a:lumMod val="10000"/>
              <a:lumOff val="9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3" name="Alternate Process 12">
            <a:extLst>
              <a:ext uri="{FF2B5EF4-FFF2-40B4-BE49-F238E27FC236}">
                <a16:creationId xmlns:a16="http://schemas.microsoft.com/office/drawing/2014/main" id="{7DA37D35-73C1-D50D-9081-B5B1683C7CA3}"/>
              </a:ext>
            </a:extLst>
          </p:cNvPr>
          <p:cNvSpPr/>
          <p:nvPr/>
        </p:nvSpPr>
        <p:spPr>
          <a:xfrm>
            <a:off x="2645059" y="3352539"/>
            <a:ext cx="1153860" cy="548640"/>
          </a:xfrm>
          <a:prstGeom prst="flowChartAlternateProcess">
            <a:avLst/>
          </a:prstGeom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Revise and resubmit</a:t>
            </a:r>
          </a:p>
        </p:txBody>
      </p:sp>
      <p:sp>
        <p:nvSpPr>
          <p:cNvPr id="17" name="Alternate Process 16">
            <a:extLst>
              <a:ext uri="{FF2B5EF4-FFF2-40B4-BE49-F238E27FC236}">
                <a16:creationId xmlns:a16="http://schemas.microsoft.com/office/drawing/2014/main" id="{E3CFAD7D-DAC6-C1A1-1E5E-A7AA47366327}"/>
              </a:ext>
            </a:extLst>
          </p:cNvPr>
          <p:cNvSpPr/>
          <p:nvPr/>
        </p:nvSpPr>
        <p:spPr>
          <a:xfrm>
            <a:off x="3811101" y="3351800"/>
            <a:ext cx="947609" cy="548640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Out for Review</a:t>
            </a:r>
          </a:p>
        </p:txBody>
      </p:sp>
      <p:sp>
        <p:nvSpPr>
          <p:cNvPr id="18" name="Alternate Process 17">
            <a:extLst>
              <a:ext uri="{FF2B5EF4-FFF2-40B4-BE49-F238E27FC236}">
                <a16:creationId xmlns:a16="http://schemas.microsoft.com/office/drawing/2014/main" id="{95B0A0B9-79C4-ADD1-B457-52ED6379BE29}"/>
              </a:ext>
            </a:extLst>
          </p:cNvPr>
          <p:cNvSpPr/>
          <p:nvPr/>
        </p:nvSpPr>
        <p:spPr>
          <a:xfrm>
            <a:off x="4621739" y="3505305"/>
            <a:ext cx="1787282" cy="683175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Editorial evaluation of </a:t>
            </a:r>
            <a:r>
              <a:rPr lang="en-US" sz="1400" dirty="0" err="1"/>
              <a:t>ms</a:t>
            </a:r>
            <a:r>
              <a:rPr lang="en-US" sz="1400" dirty="0"/>
              <a:t> and reviewer reports</a:t>
            </a:r>
          </a:p>
        </p:txBody>
      </p:sp>
      <p:sp>
        <p:nvSpPr>
          <p:cNvPr id="24" name="Alternate Process 23">
            <a:extLst>
              <a:ext uri="{FF2B5EF4-FFF2-40B4-BE49-F238E27FC236}">
                <a16:creationId xmlns:a16="http://schemas.microsoft.com/office/drawing/2014/main" id="{93ABA5E7-5B11-1825-989A-951405C03501}"/>
              </a:ext>
            </a:extLst>
          </p:cNvPr>
          <p:cNvSpPr/>
          <p:nvPr/>
        </p:nvSpPr>
        <p:spPr>
          <a:xfrm>
            <a:off x="6950939" y="1194223"/>
            <a:ext cx="1191751" cy="548640"/>
          </a:xfrm>
          <a:prstGeom prst="flowChartAlternateProcess">
            <a:avLst/>
          </a:prstGeom>
          <a:solidFill>
            <a:schemeClr val="accent1">
              <a:lumMod val="50000"/>
            </a:schemeClr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Accepted</a:t>
            </a:r>
          </a:p>
          <a:p>
            <a:pPr algn="ctr"/>
            <a:r>
              <a:rPr lang="en-US" sz="1400" dirty="0"/>
              <a:t> in Principle</a:t>
            </a:r>
          </a:p>
        </p:txBody>
      </p:sp>
      <p:sp>
        <p:nvSpPr>
          <p:cNvPr id="25" name="Bent Arrow 24">
            <a:extLst>
              <a:ext uri="{FF2B5EF4-FFF2-40B4-BE49-F238E27FC236}">
                <a16:creationId xmlns:a16="http://schemas.microsoft.com/office/drawing/2014/main" id="{C2546B3B-0852-7961-AED6-21DA2FC44AD9}"/>
              </a:ext>
            </a:extLst>
          </p:cNvPr>
          <p:cNvSpPr/>
          <p:nvPr/>
        </p:nvSpPr>
        <p:spPr>
          <a:xfrm>
            <a:off x="5794401" y="1350697"/>
            <a:ext cx="1083855" cy="2130484"/>
          </a:xfrm>
          <a:prstGeom prst="bentArrow">
            <a:avLst>
              <a:gd name="adj1" fmla="val 9945"/>
              <a:gd name="adj2" fmla="val 11608"/>
              <a:gd name="adj3" fmla="val 20095"/>
              <a:gd name="adj4" fmla="val 34169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ight Arrow 25">
            <a:extLst>
              <a:ext uri="{FF2B5EF4-FFF2-40B4-BE49-F238E27FC236}">
                <a16:creationId xmlns:a16="http://schemas.microsoft.com/office/drawing/2014/main" id="{315FD2CB-630A-622A-4F32-B4E09454BB43}"/>
              </a:ext>
            </a:extLst>
          </p:cNvPr>
          <p:cNvSpPr/>
          <p:nvPr/>
        </p:nvSpPr>
        <p:spPr>
          <a:xfrm rot="5400000">
            <a:off x="7409654" y="1776651"/>
            <a:ext cx="274320" cy="228600"/>
          </a:xfrm>
          <a:prstGeom prst="rightArrow">
            <a:avLst/>
          </a:prstGeom>
          <a:solidFill>
            <a:schemeClr val="tx2">
              <a:lumMod val="10000"/>
              <a:lumOff val="9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7" name="Alternate Process 26">
            <a:extLst>
              <a:ext uri="{FF2B5EF4-FFF2-40B4-BE49-F238E27FC236}">
                <a16:creationId xmlns:a16="http://schemas.microsoft.com/office/drawing/2014/main" id="{ED19A23F-8D0F-D6BB-5973-14661AC7F4AE}"/>
              </a:ext>
            </a:extLst>
          </p:cNvPr>
          <p:cNvSpPr/>
          <p:nvPr/>
        </p:nvSpPr>
        <p:spPr>
          <a:xfrm>
            <a:off x="6653173" y="2073110"/>
            <a:ext cx="1787282" cy="683175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Editorial feedback on journal style and scientific clarity</a:t>
            </a:r>
          </a:p>
        </p:txBody>
      </p:sp>
      <p:sp>
        <p:nvSpPr>
          <p:cNvPr id="28" name="Alternate Process 27">
            <a:extLst>
              <a:ext uri="{FF2B5EF4-FFF2-40B4-BE49-F238E27FC236}">
                <a16:creationId xmlns:a16="http://schemas.microsoft.com/office/drawing/2014/main" id="{22EE1614-1FFD-B271-D2E2-BB20B2BBDEAA}"/>
              </a:ext>
            </a:extLst>
          </p:cNvPr>
          <p:cNvSpPr/>
          <p:nvPr/>
        </p:nvSpPr>
        <p:spPr>
          <a:xfrm>
            <a:off x="7089614" y="3091664"/>
            <a:ext cx="914400" cy="365760"/>
          </a:xfrm>
          <a:prstGeom prst="flowChartAlternateProcess">
            <a:avLst/>
          </a:prstGeom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Finalize</a:t>
            </a:r>
          </a:p>
        </p:txBody>
      </p:sp>
      <p:sp>
        <p:nvSpPr>
          <p:cNvPr id="31" name="Right Arrow 30">
            <a:extLst>
              <a:ext uri="{FF2B5EF4-FFF2-40B4-BE49-F238E27FC236}">
                <a16:creationId xmlns:a16="http://schemas.microsoft.com/office/drawing/2014/main" id="{DADFCE17-0A41-A12C-BE47-150149FEBDB6}"/>
              </a:ext>
            </a:extLst>
          </p:cNvPr>
          <p:cNvSpPr/>
          <p:nvPr/>
        </p:nvSpPr>
        <p:spPr>
          <a:xfrm rot="5400000">
            <a:off x="7409654" y="2772301"/>
            <a:ext cx="274320" cy="228600"/>
          </a:xfrm>
          <a:prstGeom prst="rightArrow">
            <a:avLst/>
          </a:prstGeom>
          <a:solidFill>
            <a:schemeClr val="tx2">
              <a:lumMod val="10000"/>
              <a:lumOff val="9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32" name="Right Arrow 31">
            <a:extLst>
              <a:ext uri="{FF2B5EF4-FFF2-40B4-BE49-F238E27FC236}">
                <a16:creationId xmlns:a16="http://schemas.microsoft.com/office/drawing/2014/main" id="{84EF1835-0521-3628-EF1E-DFC42F15C0F8}"/>
              </a:ext>
            </a:extLst>
          </p:cNvPr>
          <p:cNvSpPr/>
          <p:nvPr/>
        </p:nvSpPr>
        <p:spPr>
          <a:xfrm rot="5400000">
            <a:off x="7409654" y="3484621"/>
            <a:ext cx="274320" cy="228600"/>
          </a:xfrm>
          <a:prstGeom prst="rightArrow">
            <a:avLst/>
          </a:prstGeom>
          <a:solidFill>
            <a:schemeClr val="tx2">
              <a:lumMod val="10000"/>
              <a:lumOff val="9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33" name="Alternate Process 32">
            <a:extLst>
              <a:ext uri="{FF2B5EF4-FFF2-40B4-BE49-F238E27FC236}">
                <a16:creationId xmlns:a16="http://schemas.microsoft.com/office/drawing/2014/main" id="{DCE1F31C-92D1-A007-CEF5-9C2EE291CBEF}"/>
              </a:ext>
            </a:extLst>
          </p:cNvPr>
          <p:cNvSpPr/>
          <p:nvPr/>
        </p:nvSpPr>
        <p:spPr>
          <a:xfrm>
            <a:off x="6878256" y="3792803"/>
            <a:ext cx="1337116" cy="548640"/>
          </a:xfrm>
          <a:prstGeom prst="flowChartAlternateProcess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ACCEPTED!</a:t>
            </a:r>
          </a:p>
        </p:txBody>
      </p:sp>
      <p:sp>
        <p:nvSpPr>
          <p:cNvPr id="3" name="Alternate Process 2">
            <a:extLst>
              <a:ext uri="{FF2B5EF4-FFF2-40B4-BE49-F238E27FC236}">
                <a16:creationId xmlns:a16="http://schemas.microsoft.com/office/drawing/2014/main" id="{47169331-B2F6-E8CA-DEB7-1B7DFBDCEDD0}"/>
              </a:ext>
            </a:extLst>
          </p:cNvPr>
          <p:cNvSpPr/>
          <p:nvPr/>
        </p:nvSpPr>
        <p:spPr>
          <a:xfrm>
            <a:off x="2993388" y="1400038"/>
            <a:ext cx="1328603" cy="365760"/>
          </a:xfrm>
          <a:prstGeom prst="flowChartAlternateProcess">
            <a:avLst/>
          </a:prstGeom>
          <a:solidFill>
            <a:srgbClr val="A92B1D"/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No and </a:t>
            </a:r>
            <a:r>
              <a:rPr lang="en-US" sz="1400" i="1" u="sng" dirty="0"/>
              <a:t>why</a:t>
            </a:r>
          </a:p>
        </p:txBody>
      </p:sp>
      <p:sp>
        <p:nvSpPr>
          <p:cNvPr id="8" name="Bent Arrow 7">
            <a:extLst>
              <a:ext uri="{FF2B5EF4-FFF2-40B4-BE49-F238E27FC236}">
                <a16:creationId xmlns:a16="http://schemas.microsoft.com/office/drawing/2014/main" id="{662D82EA-FC15-91C8-AF11-D8430AD94F91}"/>
              </a:ext>
            </a:extLst>
          </p:cNvPr>
          <p:cNvSpPr/>
          <p:nvPr/>
        </p:nvSpPr>
        <p:spPr>
          <a:xfrm flipH="1">
            <a:off x="4348850" y="1421181"/>
            <a:ext cx="1083855" cy="2060000"/>
          </a:xfrm>
          <a:prstGeom prst="bentArrow">
            <a:avLst>
              <a:gd name="adj1" fmla="val 9945"/>
              <a:gd name="adj2" fmla="val 11608"/>
              <a:gd name="adj3" fmla="val 20095"/>
              <a:gd name="adj4" fmla="val 34169"/>
            </a:avLst>
          </a:prstGeom>
          <a:solidFill>
            <a:schemeClr val="bg1">
              <a:lumMod val="85000"/>
              <a:alpha val="79728"/>
            </a:schemeClr>
          </a:solidFill>
          <a:ln w="28575">
            <a:solidFill>
              <a:schemeClr val="tx1"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11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0" grpId="0" animBg="1"/>
      <p:bldP spid="12" grpId="0" animBg="1"/>
      <p:bldP spid="13" grpId="0" animBg="1"/>
      <p:bldP spid="17" grpId="0" animBg="1"/>
      <p:bldP spid="18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1" grpId="0" animBg="1"/>
      <p:bldP spid="32" grpId="0" animBg="1"/>
      <p:bldP spid="33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6DF41-509F-DF5A-ED36-80B5C8717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11074"/>
            <a:ext cx="8229600" cy="822960"/>
          </a:xfrm>
        </p:spPr>
        <p:txBody>
          <a:bodyPr/>
          <a:lstStyle/>
          <a:p>
            <a:r>
              <a:rPr lang="en-US" dirty="0"/>
              <a:t>Editorial as a Career Path</a:t>
            </a:r>
          </a:p>
        </p:txBody>
      </p:sp>
    </p:spTree>
    <p:extLst>
      <p:ext uri="{BB962C8B-B14F-4D97-AF65-F5344CB8AC3E}">
        <p14:creationId xmlns:p14="http://schemas.microsoft.com/office/powerpoint/2010/main" val="2251538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14BF2-F2CE-CC7E-2925-106ADBB75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an editor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C9E20-652F-390D-A3C9-0DF8B35C1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71754"/>
            <a:ext cx="8229600" cy="3490185"/>
          </a:xfrm>
        </p:spPr>
        <p:txBody>
          <a:bodyPr>
            <a:normAutofit/>
          </a:bodyPr>
          <a:lstStyle/>
          <a:p>
            <a:r>
              <a:rPr lang="en-US" dirty="0"/>
              <a:t>Handle manuscripts – </a:t>
            </a:r>
          </a:p>
          <a:p>
            <a:pPr lvl="1"/>
            <a:r>
              <a:rPr lang="en-US" dirty="0"/>
              <a:t>Read, evaluate, and discuss</a:t>
            </a:r>
          </a:p>
          <a:p>
            <a:pPr lvl="1"/>
            <a:r>
              <a:rPr lang="en-US" dirty="0"/>
              <a:t>Edit for scientific clarity, but not proofread</a:t>
            </a:r>
          </a:p>
          <a:p>
            <a:pPr lvl="1"/>
            <a:r>
              <a:rPr lang="en-US" dirty="0"/>
              <a:t>COMMUNICATE – Authors and reviewers, sometimes other editors</a:t>
            </a:r>
          </a:p>
          <a:p>
            <a:endParaRPr lang="en-US" i="1" dirty="0"/>
          </a:p>
          <a:p>
            <a:r>
              <a:rPr lang="en-US" i="1" dirty="0"/>
              <a:t>Immunity</a:t>
            </a:r>
            <a:r>
              <a:rPr lang="en-US" dirty="0"/>
              <a:t>, as a journal</a:t>
            </a:r>
          </a:p>
          <a:p>
            <a:pPr lvl="1"/>
            <a:r>
              <a:rPr lang="en-US" dirty="0"/>
              <a:t>Commission and manage reviews, previews, etc.</a:t>
            </a:r>
          </a:p>
          <a:p>
            <a:pPr lvl="1"/>
            <a:r>
              <a:rPr lang="en-US" dirty="0"/>
              <a:t>Strategic development, special issues, etc.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213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14BF2-F2CE-CC7E-2925-106ADBB75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(else) does an editor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C9E20-652F-390D-A3C9-0DF8B35C1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71754"/>
            <a:ext cx="8229600" cy="3490185"/>
          </a:xfrm>
        </p:spPr>
        <p:txBody>
          <a:bodyPr>
            <a:normAutofit/>
          </a:bodyPr>
          <a:lstStyle/>
          <a:p>
            <a:r>
              <a:rPr lang="en-US" dirty="0"/>
              <a:t>Cell Press-wide</a:t>
            </a:r>
          </a:p>
          <a:p>
            <a:pPr lvl="1"/>
            <a:r>
              <a:rPr lang="en-US" dirty="0"/>
              <a:t>Community review</a:t>
            </a:r>
          </a:p>
          <a:p>
            <a:pPr lvl="1"/>
            <a:r>
              <a:rPr lang="en-US" dirty="0"/>
              <a:t>Collections with other journal editors across Cell Press</a:t>
            </a:r>
          </a:p>
          <a:p>
            <a:pPr lvl="1"/>
            <a:r>
              <a:rPr lang="en-US" dirty="0"/>
              <a:t>Cell Symposia and other conferences and webinars</a:t>
            </a:r>
          </a:p>
          <a:p>
            <a:endParaRPr lang="en-US" dirty="0"/>
          </a:p>
          <a:p>
            <a:r>
              <a:rPr lang="en-US" dirty="0"/>
              <a:t>Immunology community engagement</a:t>
            </a:r>
          </a:p>
          <a:p>
            <a:pPr lvl="1"/>
            <a:r>
              <a:rPr lang="en-US" dirty="0"/>
              <a:t>Attend conferences and participate in Meet-the-Editors sessions</a:t>
            </a:r>
          </a:p>
          <a:p>
            <a:pPr lvl="1"/>
            <a:r>
              <a:rPr lang="en-US" dirty="0"/>
              <a:t>Lab visits and 1-on-1 talks with the research community</a:t>
            </a:r>
          </a:p>
          <a:p>
            <a:pPr lvl="1"/>
            <a:r>
              <a:rPr lang="en-US" dirty="0"/>
              <a:t>Keep abreast of themes and advances across the field immunology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03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C04B1-89AD-2312-D76E-5906A8CAC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Should I be an editor?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6E666-4F16-72FC-5D2E-09684B2A8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81099"/>
            <a:ext cx="4023360" cy="2065021"/>
          </a:xfrm>
        </p:spPr>
        <p:txBody>
          <a:bodyPr/>
          <a:lstStyle/>
          <a:p>
            <a:r>
              <a:rPr lang="en-US" dirty="0"/>
              <a:t>My highlights</a:t>
            </a:r>
          </a:p>
          <a:p>
            <a:pPr lvl="1"/>
            <a:r>
              <a:rPr lang="en-US" dirty="0"/>
              <a:t>Being at the forefront of science</a:t>
            </a:r>
          </a:p>
          <a:p>
            <a:pPr lvl="1"/>
            <a:r>
              <a:rPr lang="en-US" dirty="0"/>
              <a:t>Learning new things across the field</a:t>
            </a:r>
          </a:p>
          <a:p>
            <a:pPr lvl="1"/>
            <a:r>
              <a:rPr lang="en-US" dirty="0"/>
              <a:t>Talking to researchers about their science</a:t>
            </a:r>
          </a:p>
          <a:p>
            <a:pPr lvl="1"/>
            <a:r>
              <a:rPr lang="en-US" dirty="0"/>
              <a:t>Flexibility</a:t>
            </a:r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CB43F19-C29E-E40D-294A-DA14B02675D0}"/>
              </a:ext>
            </a:extLst>
          </p:cNvPr>
          <p:cNvSpPr txBox="1">
            <a:spLocks/>
          </p:cNvSpPr>
          <p:nvPr/>
        </p:nvSpPr>
        <p:spPr>
          <a:xfrm>
            <a:off x="4572000" y="1181098"/>
            <a:ext cx="4151374" cy="206502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88000" indent="-288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6C00"/>
              </a:buClr>
              <a:buFont typeface="Arial" panose="020B0604020202020204" pitchFamily="34" charset="0"/>
              <a:buChar char="•"/>
              <a:tabLst>
                <a:tab pos="266700" algn="l"/>
              </a:tabLst>
              <a:defRPr lang="nl-NL"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68000" indent="-18000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FF6C00"/>
              </a:buClr>
              <a:buFont typeface="Arial" panose="020B0604020202020204" pitchFamily="34" charset="0"/>
              <a:buChar char="−"/>
              <a:defRPr lang="nl-NL"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648000" indent="-18000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FF6C00"/>
              </a:buClr>
              <a:buFont typeface="Courier New" panose="02070309020205020404" pitchFamily="49" charset="0"/>
              <a:buChar char="o"/>
              <a:defRPr lang="nl-NL"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828000" indent="-18000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FF6C00"/>
              </a:buClr>
              <a:buFont typeface="Courier New" panose="02070309020205020404" pitchFamily="49" charset="0"/>
              <a:buChar char="o"/>
              <a:defRPr lang="nl-NL"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008000" indent="-18000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FF6C00"/>
              </a:buClr>
              <a:buFont typeface="Courier New" panose="02070309020205020404" pitchFamily="49" charset="0"/>
              <a:buChar char="o"/>
              <a:defRPr lang="de-DE"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09750" indent="-19526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6C00"/>
              </a:buClr>
              <a:buFont typeface="Courier New" panose="02070309020205020404" pitchFamily="49" charset="0"/>
              <a:buChar char="o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2163" indent="-1762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6C00"/>
              </a:buClr>
              <a:buFont typeface="Courier New" panose="02070309020205020404" pitchFamily="49" charset="0"/>
              <a:buChar char="o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33625" indent="-18256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6C00"/>
              </a:buClr>
              <a:buFont typeface="Courier New" panose="02070309020205020404" pitchFamily="49" charset="0"/>
              <a:buChar char="o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98738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6C00"/>
              </a:buClr>
              <a:buFont typeface="Courier New" panose="02070309020205020404" pitchFamily="49" charset="0"/>
              <a:buChar char="o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Skill set</a:t>
            </a:r>
          </a:p>
          <a:p>
            <a:pPr lvl="1"/>
            <a:r>
              <a:rPr lang="en-US" dirty="0"/>
              <a:t>Time management and delivery on deadlines</a:t>
            </a:r>
          </a:p>
          <a:p>
            <a:pPr lvl="1"/>
            <a:r>
              <a:rPr lang="en-US" dirty="0"/>
              <a:t>Professional and courteous communication</a:t>
            </a:r>
          </a:p>
          <a:p>
            <a:pPr lvl="1"/>
            <a:r>
              <a:rPr lang="en-US" dirty="0"/>
              <a:t>Networking</a:t>
            </a:r>
          </a:p>
          <a:p>
            <a:pPr lvl="1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599050-9081-03D9-B2D1-868D3385F12A}"/>
              </a:ext>
            </a:extLst>
          </p:cNvPr>
          <p:cNvSpPr txBox="1"/>
          <p:nvPr/>
        </p:nvSpPr>
        <p:spPr>
          <a:xfrm>
            <a:off x="1576560" y="3244704"/>
            <a:ext cx="58080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What can you to do now?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Expand your knowledge base (and see if you like it) 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Talk to an editor – conferences, lab visits, or email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Cell Press internships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603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53B4A-7306-FC21-605A-0975DF41B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Thank you!</a:t>
            </a:r>
          </a:p>
        </p:txBody>
      </p:sp>
      <p:pic>
        <p:nvPicPr>
          <p:cNvPr id="5" name="Picture 2" descr="On the cover: In this issue, Wang et al. (pages 1410–1428) report comprehensive multi-omics&#10;analyses of blood from people afflicted with breakthrough SARS-CoV-2 Omicron infections.&#10;These analyses reveal an enrichment for platelet-immune cell interactions in breakthrough&#10;SARS-CoV-2 Omicron infections, as well as a correlation between weak humoral responses&#10;to the virus and re-infection. The complex interactons between blood components (cells&#10;and metabolites) and the virus are depicted as an ecosystem (front star), adapted&#10;from the ocean and earth ecosystems (second and third stars) in the background. In&#10;health (lower bloodstream), plasma proteins and metabolites (different colored shapes&#10;and dots) flow undisturbed. SARS-CoV-2 Omicron infection disrupts this balance, as&#10;depicted by the invading purple color, and promotes aggregates between platelets and&#10;immune cells and interferon-associated signatures (bright dots) in circulating platelets.&#10;Illustration by Wenxi Ye.">
            <a:extLst>
              <a:ext uri="{FF2B5EF4-FFF2-40B4-BE49-F238E27FC236}">
                <a16:creationId xmlns:a16="http://schemas.microsoft.com/office/drawing/2014/main" id="{D67C822E-7A92-D186-8F0E-C0AB1061E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96804"/>
            <a:ext cx="2700326" cy="350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eter Lee, Ph.D.">
            <a:extLst>
              <a:ext uri="{FF2B5EF4-FFF2-40B4-BE49-F238E27FC236}">
                <a16:creationId xmlns:a16="http://schemas.microsoft.com/office/drawing/2014/main" id="{B94EB9E1-79A1-5DA1-1698-93521D374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546" y="1096804"/>
            <a:ext cx="12700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abiola Rivas, Ph.D.">
            <a:extLst>
              <a:ext uri="{FF2B5EF4-FFF2-40B4-BE49-F238E27FC236}">
                <a16:creationId xmlns:a16="http://schemas.microsoft.com/office/drawing/2014/main" id="{3377755A-8096-5031-8820-BEFC87C9E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637" y="1096804"/>
            <a:ext cx="12700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ruce Koppelman, Ph.D.">
            <a:extLst>
              <a:ext uri="{FF2B5EF4-FFF2-40B4-BE49-F238E27FC236}">
                <a16:creationId xmlns:a16="http://schemas.microsoft.com/office/drawing/2014/main" id="{80CFF4E3-08C2-839B-D7C7-100EDDE65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0" y="2984421"/>
            <a:ext cx="12700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avitha Scranton, Ph.D.">
            <a:extLst>
              <a:ext uri="{FF2B5EF4-FFF2-40B4-BE49-F238E27FC236}">
                <a16:creationId xmlns:a16="http://schemas.microsoft.com/office/drawing/2014/main" id="{5EF9CD3B-ED28-4253-4ADE-C67978D35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091" y="2986591"/>
            <a:ext cx="12700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Jodi Gullicksrud, Ph.D.">
            <a:extLst>
              <a:ext uri="{FF2B5EF4-FFF2-40B4-BE49-F238E27FC236}">
                <a16:creationId xmlns:a16="http://schemas.microsoft.com/office/drawing/2014/main" id="{7F6F70AF-35CA-D4C0-7B60-A6A0073DE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182" y="2984421"/>
            <a:ext cx="12700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8C7779-808B-813A-193D-E3A5A910D279}"/>
              </a:ext>
            </a:extLst>
          </p:cNvPr>
          <p:cNvSpPr txBox="1"/>
          <p:nvPr/>
        </p:nvSpPr>
        <p:spPr>
          <a:xfrm>
            <a:off x="4331761" y="2328308"/>
            <a:ext cx="13292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Peter Lee,</a:t>
            </a:r>
          </a:p>
          <a:p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Editor-in-Chief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180AD2-A977-80AB-592E-21D182F9D486}"/>
              </a:ext>
            </a:extLst>
          </p:cNvPr>
          <p:cNvSpPr txBox="1"/>
          <p:nvPr/>
        </p:nvSpPr>
        <p:spPr>
          <a:xfrm>
            <a:off x="6578760" y="2328308"/>
            <a:ext cx="12698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Fabiola Rivas</a:t>
            </a:r>
          </a:p>
          <a:p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Deputy Editor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DDABC7-6CB9-E079-5D5E-88F63E6B61D6}"/>
              </a:ext>
            </a:extLst>
          </p:cNvPr>
          <p:cNvSpPr txBox="1"/>
          <p:nvPr/>
        </p:nvSpPr>
        <p:spPr>
          <a:xfrm>
            <a:off x="3236859" y="4221850"/>
            <a:ext cx="1608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Bruce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</a:rPr>
              <a:t>Koppleman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CE6CDB-5353-5FB5-76E1-8546ECFD49DC}"/>
              </a:ext>
            </a:extLst>
          </p:cNvPr>
          <p:cNvSpPr txBox="1"/>
          <p:nvPr/>
        </p:nvSpPr>
        <p:spPr>
          <a:xfrm>
            <a:off x="5445217" y="4221850"/>
            <a:ext cx="15488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Kavitha Scranton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58D005-DFE8-025E-43AD-7DDE9342FC25}"/>
              </a:ext>
            </a:extLst>
          </p:cNvPr>
          <p:cNvSpPr txBox="1"/>
          <p:nvPr/>
        </p:nvSpPr>
        <p:spPr>
          <a:xfrm>
            <a:off x="7631817" y="4221850"/>
            <a:ext cx="1449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Jodi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</a:rPr>
              <a:t>Gullicksrud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35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BF741-D9A0-0B90-4D53-B5DB4C39D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27ED5-93DA-40A1-D30A-054F2F34FD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My path</a:t>
            </a:r>
          </a:p>
          <a:p>
            <a:r>
              <a:rPr lang="en-US" dirty="0"/>
              <a:t>Immunity and Cell Press</a:t>
            </a:r>
          </a:p>
          <a:p>
            <a:r>
              <a:rPr lang="en-US" dirty="0"/>
              <a:t>The editorial process and how decisions are made</a:t>
            </a:r>
          </a:p>
          <a:p>
            <a:r>
              <a:rPr lang="en-US" dirty="0"/>
              <a:t>Editorial as a career</a:t>
            </a:r>
          </a:p>
          <a:p>
            <a:r>
              <a:rPr lang="en-US" dirty="0"/>
              <a:t>Q&amp;A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50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C0DF7-95B6-E905-6D83-94036F003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path to editorial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AB989-C15C-FB53-5BB5-73E5CC462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81099"/>
            <a:ext cx="4628981" cy="3423556"/>
          </a:xfrm>
        </p:spPr>
        <p:txBody>
          <a:bodyPr>
            <a:normAutofit/>
          </a:bodyPr>
          <a:lstStyle/>
          <a:p>
            <a:r>
              <a:rPr lang="en-US" dirty="0"/>
              <a:t>2008 B.S. Biology, Math – Drake University</a:t>
            </a:r>
          </a:p>
          <a:p>
            <a:pPr lvl="1"/>
            <a:r>
              <a:rPr lang="en-US" dirty="0"/>
              <a:t>Research: Cell Biology and Ornithology</a:t>
            </a:r>
          </a:p>
          <a:p>
            <a:r>
              <a:rPr lang="en-US" dirty="0"/>
              <a:t>2008-2012 Undergrad Biology Lab Instructor</a:t>
            </a:r>
          </a:p>
          <a:p>
            <a:r>
              <a:rPr lang="en-US" dirty="0"/>
              <a:t>2012-2017 PhD Immunology – U of Iowa</a:t>
            </a:r>
          </a:p>
          <a:p>
            <a:r>
              <a:rPr lang="en-US" dirty="0"/>
              <a:t>2017-2020 Postdoc – U of Pennsylvania</a:t>
            </a:r>
          </a:p>
          <a:p>
            <a:r>
              <a:rPr lang="en-US" dirty="0"/>
              <a:t>2020-present – Editor at Immunity</a:t>
            </a:r>
          </a:p>
          <a:p>
            <a:pPr lvl="1"/>
            <a:r>
              <a:rPr lang="en-US" dirty="0"/>
              <a:t>Focus: Mucosal immunology, Infectious diseases, T cells and ILCs</a:t>
            </a:r>
          </a:p>
        </p:txBody>
      </p:sp>
      <p:pic>
        <p:nvPicPr>
          <p:cNvPr id="2050" name="Picture 2" descr="So many paths, one destination... | Surrealism painting, Painting  illustration, Landscape">
            <a:extLst>
              <a:ext uri="{FF2B5EF4-FFF2-40B4-BE49-F238E27FC236}">
                <a16:creationId xmlns:a16="http://schemas.microsoft.com/office/drawing/2014/main" id="{80AAAF83-4B2B-D9DC-5A9C-8CDC831E1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181" y="1181098"/>
            <a:ext cx="3839878" cy="342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05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792B8-27ED-EFB9-702D-083F17EF7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stats on </a:t>
            </a:r>
            <a:r>
              <a:rPr lang="en-US" i="1" dirty="0"/>
              <a:t>Immunity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EA7B85-2ADE-3303-80C8-036C251AD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096804"/>
            <a:ext cx="5462353" cy="3584379"/>
          </a:xfrm>
        </p:spPr>
        <p:txBody>
          <a:bodyPr>
            <a:normAutofit/>
          </a:bodyPr>
          <a:lstStyle/>
          <a:p>
            <a:r>
              <a:rPr lang="en-US" dirty="0"/>
              <a:t>Founded in 1994 (we turn 30 next year!)</a:t>
            </a:r>
          </a:p>
          <a:p>
            <a:r>
              <a:rPr lang="en-US" dirty="0"/>
              <a:t>5 full-time editors – all are science PhDs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dirty="0"/>
              <a:t>https://</a:t>
            </a:r>
            <a:r>
              <a:rPr lang="en-US" dirty="0" err="1"/>
              <a:t>www.cell.com</a:t>
            </a:r>
            <a:r>
              <a:rPr lang="en-US" dirty="0"/>
              <a:t>/immunity/home</a:t>
            </a:r>
          </a:p>
          <a:p>
            <a:r>
              <a:rPr lang="en-US" dirty="0"/>
              <a:t>Follow us on Twitter (X): @</a:t>
            </a:r>
            <a:r>
              <a:rPr lang="en-US" dirty="0" err="1"/>
              <a:t>ImmunityCP</a:t>
            </a:r>
            <a:endParaRPr lang="en-US" dirty="0"/>
          </a:p>
          <a:p>
            <a:pPr marL="0" indent="0">
              <a:buNone/>
            </a:pPr>
            <a:endParaRPr lang="en-US" sz="1000" dirty="0"/>
          </a:p>
          <a:p>
            <a:r>
              <a:rPr lang="en-US" dirty="0"/>
              <a:t>Manuscript formats: Research, Resource, Report</a:t>
            </a:r>
          </a:p>
          <a:p>
            <a:r>
              <a:rPr lang="en-US" dirty="0"/>
              <a:t>Immunity receives &gt;1500 articles per year</a:t>
            </a:r>
            <a:br>
              <a:rPr lang="en-US" dirty="0"/>
            </a:br>
            <a:r>
              <a:rPr lang="en-US" dirty="0"/>
              <a:t>	Every abstract is read by all editors</a:t>
            </a:r>
            <a:br>
              <a:rPr lang="en-US" dirty="0"/>
            </a:br>
            <a:r>
              <a:rPr lang="en-US" dirty="0"/>
              <a:t>	Every paper is read in detail by its HE</a:t>
            </a:r>
            <a:br>
              <a:rPr lang="en-US" dirty="0"/>
            </a:br>
            <a:r>
              <a:rPr lang="en-US" dirty="0"/>
              <a:t>	~30% are sent out for review</a:t>
            </a:r>
          </a:p>
        </p:txBody>
      </p:sp>
      <p:pic>
        <p:nvPicPr>
          <p:cNvPr id="1026" name="Picture 2" descr="On the cover: In this issue, Wang et al. (pages 1410–1428) report comprehensive multi-omics&#10;analyses of blood from people afflicted with breakthrough SARS-CoV-2 Omicron infections.&#10;These analyses reveal an enrichment for platelet-immune cell interactions in breakthrough&#10;SARS-CoV-2 Omicron infections, as well as a correlation between weak humoral responses&#10;to the virus and re-infection. The complex interactons between blood components (cells&#10;and metabolites) and the virus are depicted as an ecosystem (front star), adapted&#10;from the ocean and earth ecosystems (second and third stars) in the background. In&#10;health (lower bloodstream), plasma proteins and metabolites (different colored shapes&#10;and dots) flow undisturbed. SARS-CoV-2 Omicron infection disrupts this balance, as&#10;depicted by the invading purple color, and promotes aggregates between platelets and&#10;immune cells and interferon-associated signatures (bright dots) in circulating platelets.&#10;Illustration by Wenxi Ye.">
            <a:extLst>
              <a:ext uri="{FF2B5EF4-FFF2-40B4-BE49-F238E27FC236}">
                <a16:creationId xmlns:a16="http://schemas.microsoft.com/office/drawing/2014/main" id="{77583766-EA65-6CB4-93FD-5E765E51B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553" y="818866"/>
            <a:ext cx="2886989" cy="375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87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0DC14B8-1F42-2E18-4C9D-F5577CB33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3845"/>
            <a:ext cx="8229600" cy="617407"/>
          </a:xfrm>
        </p:spPr>
        <p:txBody>
          <a:bodyPr>
            <a:normAutofit/>
          </a:bodyPr>
          <a:lstStyle/>
          <a:p>
            <a:r>
              <a:rPr lang="en-GB"/>
              <a:t>The Cell Press Journal Portfolio</a:t>
            </a:r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75B5DA5-47E7-10A8-9723-D42F68233511}"/>
              </a:ext>
            </a:extLst>
          </p:cNvPr>
          <p:cNvSpPr txBox="1">
            <a:spLocks/>
          </p:cNvSpPr>
          <p:nvPr/>
        </p:nvSpPr>
        <p:spPr>
          <a:xfrm>
            <a:off x="495301" y="22095"/>
            <a:ext cx="7236278" cy="994172"/>
          </a:xfrm>
          <a:prstGeom prst="rect">
            <a:avLst/>
          </a:prstGeom>
          <a:ln w="12700">
            <a:miter lim="400000"/>
          </a:ln>
        </p:spPr>
        <p:txBody>
          <a:bodyPr vert="horz" lIns="45719" tIns="0" rIns="45719" bIns="0" rtlCol="0" anchor="ctr" anchorCtr="0">
            <a:norm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700" kern="120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endParaRPr lang="en-GB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F810F02-E8A1-AA81-8447-D9C6515EDA0A}"/>
              </a:ext>
            </a:extLst>
          </p:cNvPr>
          <p:cNvSpPr txBox="1">
            <a:spLocks/>
          </p:cNvSpPr>
          <p:nvPr/>
        </p:nvSpPr>
        <p:spPr>
          <a:xfrm>
            <a:off x="205673" y="746412"/>
            <a:ext cx="7886700" cy="1202531"/>
          </a:xfrm>
          <a:prstGeom prst="rect">
            <a:avLst/>
          </a:prstGeom>
        </p:spPr>
        <p:txBody>
          <a:bodyPr vert="horz" lIns="0" tIns="0" rIns="0" bIns="0" rtlCol="0">
            <a:normAutofit fontScale="40000" lnSpcReduction="20000"/>
          </a:bodyPr>
          <a:lstStyle>
            <a:lvl1pPr marL="288000" indent="-288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6C00"/>
              </a:buClr>
              <a:buFont typeface="Arial" panose="020B0604020202020204" pitchFamily="34" charset="0"/>
              <a:buChar char="•"/>
              <a:tabLst>
                <a:tab pos="266700" algn="l"/>
              </a:tabLst>
              <a:defRPr lang="nl-NL"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68000" indent="-18000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FF6C00"/>
              </a:buClr>
              <a:buFont typeface="Arial" panose="020B0604020202020204" pitchFamily="34" charset="0"/>
              <a:buChar char="−"/>
              <a:defRPr lang="nl-NL"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648000" indent="-18000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FF6C00"/>
              </a:buClr>
              <a:buFont typeface="Courier New" panose="02070309020205020404" pitchFamily="49" charset="0"/>
              <a:buChar char="o"/>
              <a:defRPr lang="nl-NL"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828000" indent="-18000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FF6C00"/>
              </a:buClr>
              <a:buFont typeface="Courier New" panose="02070309020205020404" pitchFamily="49" charset="0"/>
              <a:buChar char="o"/>
              <a:defRPr lang="nl-NL"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008000" indent="-18000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FF6C00"/>
              </a:buClr>
              <a:buFont typeface="Courier New" panose="02070309020205020404" pitchFamily="49" charset="0"/>
              <a:buChar char="o"/>
              <a:defRPr lang="de-DE"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09750" indent="-19526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6C00"/>
              </a:buClr>
              <a:buFont typeface="Courier New" panose="02070309020205020404" pitchFamily="49" charset="0"/>
              <a:buChar char="o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2163" indent="-1762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6C00"/>
              </a:buClr>
              <a:buFont typeface="Courier New" panose="02070309020205020404" pitchFamily="49" charset="0"/>
              <a:buChar char="o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33625" indent="-18256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6C00"/>
              </a:buClr>
              <a:buFont typeface="Courier New" panose="02070309020205020404" pitchFamily="49" charset="0"/>
              <a:buChar char="o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98738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6C00"/>
              </a:buClr>
              <a:buFont typeface="Courier New" panose="02070309020205020404" pitchFamily="49" charset="0"/>
              <a:buChar char="o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1"/>
              </a:buClr>
            </a:pPr>
            <a:endParaRPr lang="en-US" dirty="0"/>
          </a:p>
          <a:p>
            <a:pPr marL="204755" indent="-204755" defTabSz="858296">
              <a:lnSpc>
                <a:spcPct val="120000"/>
              </a:lnSpc>
              <a:spcBef>
                <a:spcPts val="600"/>
              </a:spcBef>
              <a:buClr>
                <a:schemeClr val="bg1"/>
              </a:buClr>
              <a:defRPr sz="3343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en-US" sz="3343" dirty="0">
                <a:latin typeface="Calibri" panose="020F0502020204030204" pitchFamily="34" charset="0"/>
                <a:ea typeface="Helvetica Neue Light"/>
                <a:cs typeface="Calibri" panose="020F0502020204030204" pitchFamily="34" charset="0"/>
                <a:sym typeface="Helvetica Neue Light"/>
              </a:rPr>
              <a:t>30 Primary Research Journals (covering life, physical, medical, and environmental sciences) – 9 gold OA journals</a:t>
            </a:r>
          </a:p>
          <a:p>
            <a:pPr marL="204755" indent="-204755" defTabSz="858296">
              <a:lnSpc>
                <a:spcPct val="120000"/>
              </a:lnSpc>
              <a:spcBef>
                <a:spcPts val="600"/>
              </a:spcBef>
              <a:buClr>
                <a:schemeClr val="bg1"/>
              </a:buClr>
              <a:defRPr sz="3343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en-US" sz="3343" dirty="0">
                <a:latin typeface="Calibri" panose="020F0502020204030204" pitchFamily="34" charset="0"/>
                <a:ea typeface="Helvetica Neue Light"/>
                <a:cs typeface="Calibri" panose="020F0502020204030204" pitchFamily="34" charset="0"/>
                <a:sym typeface="Helvetica Neue Light"/>
              </a:rPr>
              <a:t>16 Trends Review Journals</a:t>
            </a:r>
          </a:p>
          <a:p>
            <a:pPr marL="204755" indent="-204755" defTabSz="858296">
              <a:lnSpc>
                <a:spcPct val="120000"/>
              </a:lnSpc>
              <a:spcBef>
                <a:spcPts val="600"/>
              </a:spcBef>
              <a:buClr>
                <a:schemeClr val="bg1"/>
              </a:buClr>
              <a:defRPr sz="3343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en-US" sz="3343" dirty="0">
                <a:latin typeface="Calibri" panose="020F0502020204030204" pitchFamily="34" charset="0"/>
                <a:ea typeface="Helvetica Neue Light"/>
                <a:cs typeface="Calibri" panose="020F0502020204030204" pitchFamily="34" charset="0"/>
                <a:sym typeface="Helvetica Neue Light"/>
              </a:rPr>
              <a:t>11 society partner journals (e.g. Mucosal Immunology)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F61D2D2-7A4E-14A6-4EA0-9A4DA00DD1DB}"/>
              </a:ext>
            </a:extLst>
          </p:cNvPr>
          <p:cNvGrpSpPr/>
          <p:nvPr/>
        </p:nvGrpSpPr>
        <p:grpSpPr>
          <a:xfrm>
            <a:off x="223037" y="1990457"/>
            <a:ext cx="8695571" cy="2463498"/>
            <a:chOff x="22328" y="2839139"/>
            <a:chExt cx="11594095" cy="3284664"/>
          </a:xfrm>
        </p:grpSpPr>
        <p:grpSp>
          <p:nvGrpSpPr>
            <p:cNvPr id="22" name="Group 78">
              <a:extLst>
                <a:ext uri="{FF2B5EF4-FFF2-40B4-BE49-F238E27FC236}">
                  <a16:creationId xmlns:a16="http://schemas.microsoft.com/office/drawing/2014/main" id="{B5FC8C03-9A14-2C21-AD23-53BD8D60991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2328" y="2855739"/>
              <a:ext cx="11590642" cy="3268064"/>
              <a:chOff x="-1170080" y="-20145"/>
              <a:chExt cx="16330997" cy="4604639"/>
            </a:xfrm>
          </p:grpSpPr>
          <p:grpSp>
            <p:nvGrpSpPr>
              <p:cNvPr id="45" name="Group 64">
                <a:extLst>
                  <a:ext uri="{FF2B5EF4-FFF2-40B4-BE49-F238E27FC236}">
                    <a16:creationId xmlns:a16="http://schemas.microsoft.com/office/drawing/2014/main" id="{DF1C2738-9F22-E0CA-5026-6105A44AAB04}"/>
                  </a:ext>
                </a:extLst>
              </p:cNvPr>
              <p:cNvGrpSpPr/>
              <p:nvPr/>
            </p:nvGrpSpPr>
            <p:grpSpPr>
              <a:xfrm>
                <a:off x="-1169847" y="-20145"/>
                <a:ext cx="12822468" cy="3048297"/>
                <a:chOff x="-1169847" y="-20144"/>
                <a:chExt cx="12822467" cy="3048295"/>
              </a:xfrm>
            </p:grpSpPr>
            <p:pic>
              <p:nvPicPr>
                <p:cNvPr id="10240" name="Picture 19" descr="Picture 19">
                  <a:extLst>
                    <a:ext uri="{FF2B5EF4-FFF2-40B4-BE49-F238E27FC236}">
                      <a16:creationId xmlns:a16="http://schemas.microsoft.com/office/drawing/2014/main" id="{1C46C8FA-E276-3820-705E-C7259809162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614892" y="1474590"/>
                  <a:ext cx="1169544" cy="1525017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0241" name="Picture 20" descr="Picture 20">
                  <a:extLst>
                    <a:ext uri="{FF2B5EF4-FFF2-40B4-BE49-F238E27FC236}">
                      <a16:creationId xmlns:a16="http://schemas.microsoft.com/office/drawing/2014/main" id="{2C2A388B-1F91-1F98-47E0-924C61B0B1C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188449" y="1474589"/>
                  <a:ext cx="1169544" cy="152501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0243" name="Picture 22" descr="Picture 22">
                  <a:extLst>
                    <a:ext uri="{FF2B5EF4-FFF2-40B4-BE49-F238E27FC236}">
                      <a16:creationId xmlns:a16="http://schemas.microsoft.com/office/drawing/2014/main" id="{B10BC23E-A509-480F-0C90-309A8E66159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307075" y="-20144"/>
                  <a:ext cx="1169545" cy="1525017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0244" name="Picture 24" descr="Picture 24">
                  <a:extLst>
                    <a:ext uri="{FF2B5EF4-FFF2-40B4-BE49-F238E27FC236}">
                      <a16:creationId xmlns:a16="http://schemas.microsoft.com/office/drawing/2014/main" id="{CB23E83B-12BA-EA11-C705-94AE1916B6C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321336" y="1503135"/>
                  <a:ext cx="1169544" cy="1525016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0245" name="Picture 27" descr="Picture 27">
                  <a:extLst>
                    <a:ext uri="{FF2B5EF4-FFF2-40B4-BE49-F238E27FC236}">
                      <a16:creationId xmlns:a16="http://schemas.microsoft.com/office/drawing/2014/main" id="{F0A33C23-F649-E38C-73DC-27623D818D5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145623" y="-16352"/>
                  <a:ext cx="1165305" cy="1519486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0246" name="Picture 29" descr="Picture 29">
                  <a:extLst>
                    <a:ext uri="{FF2B5EF4-FFF2-40B4-BE49-F238E27FC236}">
                      <a16:creationId xmlns:a16="http://schemas.microsoft.com/office/drawing/2014/main" id="{13C132C1-28D5-9ABC-9B54-4EF36CC0094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473613" y="-11189"/>
                  <a:ext cx="1179007" cy="1525016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0247" name="Picture 30" descr="Picture 30">
                  <a:extLst>
                    <a:ext uri="{FF2B5EF4-FFF2-40B4-BE49-F238E27FC236}">
                      <a16:creationId xmlns:a16="http://schemas.microsoft.com/office/drawing/2014/main" id="{03E15A58-FE24-0566-E4D0-C45CF756B38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785" y="1493870"/>
                  <a:ext cx="1169544" cy="1525015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0248" name="Picture 31" descr="Picture 31">
                  <a:extLst>
                    <a:ext uri="{FF2B5EF4-FFF2-40B4-BE49-F238E27FC236}">
                      <a16:creationId xmlns:a16="http://schemas.microsoft.com/office/drawing/2014/main" id="{CC8F3007-4FBE-246A-F33E-9E3B1AC83D5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801787" y="1495870"/>
                  <a:ext cx="1169544" cy="1525015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0249" name="Picture 32" descr="Picture 32">
                  <a:extLst>
                    <a:ext uri="{FF2B5EF4-FFF2-40B4-BE49-F238E27FC236}">
                      <a16:creationId xmlns:a16="http://schemas.microsoft.com/office/drawing/2014/main" id="{B3AA02E6-6607-90EC-7890-CB300509EA4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-1169847" y="1474589"/>
                  <a:ext cx="1180900" cy="152501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pic>
            <p:nvPicPr>
              <p:cNvPr id="46" name="Picture 65" descr="Picture 65">
                <a:extLst>
                  <a:ext uri="{FF2B5EF4-FFF2-40B4-BE49-F238E27FC236}">
                    <a16:creationId xmlns:a16="http://schemas.microsoft.com/office/drawing/2014/main" id="{777EAB9A-72C0-A8C6-5027-0259CA0A85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3945008" y="1506417"/>
                <a:ext cx="1212693" cy="154324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7" name="Content Placeholder 3" descr="Content Placeholder 3">
                <a:extLst>
                  <a:ext uri="{FF2B5EF4-FFF2-40B4-BE49-F238E27FC236}">
                    <a16:creationId xmlns:a16="http://schemas.microsoft.com/office/drawing/2014/main" id="{4EF10D7C-A4AA-45F4-4990-5407E5F705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-1170080" y="2994076"/>
                <a:ext cx="1166232" cy="15258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8" name="Picture 10" descr="Picture 10">
                <a:extLst>
                  <a:ext uri="{FF2B5EF4-FFF2-40B4-BE49-F238E27FC236}">
                    <a16:creationId xmlns:a16="http://schemas.microsoft.com/office/drawing/2014/main" id="{E3289774-0D74-2A50-7FA5-B82C3E5F25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966466" y="3018888"/>
                <a:ext cx="1173329" cy="152580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9" name="Picture 14" descr="Picture 14">
                <a:extLst>
                  <a:ext uri="{FF2B5EF4-FFF2-40B4-BE49-F238E27FC236}">
                    <a16:creationId xmlns:a16="http://schemas.microsoft.com/office/drawing/2014/main" id="{E472E190-E90A-C926-F9E8-B68F2B8899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819986" y="3010477"/>
                <a:ext cx="1178060" cy="152580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0" name="Picture 15" descr="Picture 15">
                <a:extLst>
                  <a:ext uri="{FF2B5EF4-FFF2-40B4-BE49-F238E27FC236}">
                    <a16:creationId xmlns:a16="http://schemas.microsoft.com/office/drawing/2014/main" id="{5DA70F65-AFB8-C995-4D1E-1F301E2E39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467" y="3010110"/>
                <a:ext cx="1175693" cy="15258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1" name="Picture 9" descr="Picture 9">
                <a:extLst>
                  <a:ext uri="{FF2B5EF4-FFF2-40B4-BE49-F238E27FC236}">
                    <a16:creationId xmlns:a16="http://schemas.microsoft.com/office/drawing/2014/main" id="{FFFCB81A-627E-5ECD-42B8-1DD227E30B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3982857" y="3039585"/>
                <a:ext cx="1178060" cy="15258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2" name="Picture 16" descr="Picture 16">
                <a:extLst>
                  <a:ext uri="{FF2B5EF4-FFF2-40B4-BE49-F238E27FC236}">
                    <a16:creationId xmlns:a16="http://schemas.microsoft.com/office/drawing/2014/main" id="{F913295B-E3FB-86AE-93D2-A7A3F660AE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134144" y="3018888"/>
                <a:ext cx="1173329" cy="152580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3" name="Picture 11" descr="Picture 11">
                <a:extLst>
                  <a:ext uri="{FF2B5EF4-FFF2-40B4-BE49-F238E27FC236}">
                    <a16:creationId xmlns:a16="http://schemas.microsoft.com/office/drawing/2014/main" id="{B25B8A9B-9D70-8E7A-BF1A-09B1FFB52E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1642340" y="3058692"/>
                <a:ext cx="1173330" cy="15258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4" name="Picture 12" descr="Picture 12">
                <a:extLst>
                  <a:ext uri="{FF2B5EF4-FFF2-40B4-BE49-F238E27FC236}">
                    <a16:creationId xmlns:a16="http://schemas.microsoft.com/office/drawing/2014/main" id="{12DCA397-4383-89E9-C34A-132D915791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2809528" y="3040671"/>
                <a:ext cx="1173329" cy="15258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5" name="Picture 4" descr="Picture 4">
                <a:extLst>
                  <a:ext uri="{FF2B5EF4-FFF2-40B4-BE49-F238E27FC236}">
                    <a16:creationId xmlns:a16="http://schemas.microsoft.com/office/drawing/2014/main" id="{0EC9F784-6B10-5879-20E0-00F8277858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478107" y="3018887"/>
                <a:ext cx="1180425" cy="15258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grpSp>
            <p:nvGrpSpPr>
              <p:cNvPr id="56" name="Group 105">
                <a:extLst>
                  <a:ext uri="{FF2B5EF4-FFF2-40B4-BE49-F238E27FC236}">
                    <a16:creationId xmlns:a16="http://schemas.microsoft.com/office/drawing/2014/main" id="{8241713E-E4CB-5594-AA4A-DE527D731546}"/>
                  </a:ext>
                </a:extLst>
              </p:cNvPr>
              <p:cNvGrpSpPr/>
              <p:nvPr/>
            </p:nvGrpSpPr>
            <p:grpSpPr>
              <a:xfrm>
                <a:off x="1192878" y="3005367"/>
                <a:ext cx="9281783" cy="1533196"/>
                <a:chOff x="-4713978" y="3005366"/>
                <a:chExt cx="9281782" cy="1533195"/>
              </a:xfrm>
            </p:grpSpPr>
            <p:grpSp>
              <p:nvGrpSpPr>
                <p:cNvPr id="58" name="Group 27">
                  <a:extLst>
                    <a:ext uri="{FF2B5EF4-FFF2-40B4-BE49-F238E27FC236}">
                      <a16:creationId xmlns:a16="http://schemas.microsoft.com/office/drawing/2014/main" id="{B7EB597E-4766-1D67-0DA4-A1A3BB4835D5}"/>
                    </a:ext>
                  </a:extLst>
                </p:cNvPr>
                <p:cNvGrpSpPr/>
                <p:nvPr/>
              </p:nvGrpSpPr>
              <p:grpSpPr>
                <a:xfrm>
                  <a:off x="-4713978" y="3005366"/>
                  <a:ext cx="4637708" cy="1530168"/>
                  <a:chOff x="-4713977" y="3005364"/>
                  <a:chExt cx="4637707" cy="1530167"/>
                </a:xfrm>
              </p:grpSpPr>
              <p:grpSp>
                <p:nvGrpSpPr>
                  <p:cNvPr id="60" name="Group 26">
                    <a:extLst>
                      <a:ext uri="{FF2B5EF4-FFF2-40B4-BE49-F238E27FC236}">
                        <a16:creationId xmlns:a16="http://schemas.microsoft.com/office/drawing/2014/main" id="{469223C6-593C-B740-AF54-03BBC5896B88}"/>
                      </a:ext>
                    </a:extLst>
                  </p:cNvPr>
                  <p:cNvGrpSpPr/>
                  <p:nvPr/>
                </p:nvGrpSpPr>
                <p:grpSpPr>
                  <a:xfrm>
                    <a:off x="-4713977" y="3005364"/>
                    <a:ext cx="4637707" cy="1525900"/>
                    <a:chOff x="-8159712" y="3005360"/>
                    <a:chExt cx="4637705" cy="1525898"/>
                  </a:xfrm>
                </p:grpSpPr>
                <p:pic>
                  <p:nvPicPr>
                    <p:cNvPr id="62" name="Picture 5" descr="Picture 5">
                      <a:extLst>
                        <a:ext uri="{FF2B5EF4-FFF2-40B4-BE49-F238E27FC236}">
                          <a16:creationId xmlns:a16="http://schemas.microsoft.com/office/drawing/2014/main" id="{9A858D68-7BB3-F59C-3A40-3C6F01EF1A91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2"/>
                    <a:stretch>
                      <a:fillRect/>
                    </a:stretch>
                  </p:blipFill>
                  <p:spPr>
                    <a:xfrm>
                      <a:off x="-4694477" y="3005360"/>
                      <a:ext cx="1172470" cy="1525898"/>
                    </a:xfrm>
                    <a:prstGeom prst="rect">
                      <a:avLst/>
                    </a:prstGeom>
                    <a:ln w="12700" cap="flat">
                      <a:noFill/>
                      <a:miter lim="400000"/>
                    </a:ln>
                    <a:effectLst/>
                  </p:spPr>
                </p:pic>
                <p:pic>
                  <p:nvPicPr>
                    <p:cNvPr id="63" name="Picture 6" descr="Picture 6">
                      <a:extLst>
                        <a:ext uri="{FF2B5EF4-FFF2-40B4-BE49-F238E27FC236}">
                          <a16:creationId xmlns:a16="http://schemas.microsoft.com/office/drawing/2014/main" id="{53AFCC6D-C8D8-DBBE-C629-C38DF17A9BFD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3"/>
                    <a:stretch>
                      <a:fillRect/>
                    </a:stretch>
                  </p:blipFill>
                  <p:spPr>
                    <a:xfrm>
                      <a:off x="-8159712" y="3005361"/>
                      <a:ext cx="1176445" cy="1525897"/>
                    </a:xfrm>
                    <a:prstGeom prst="rect">
                      <a:avLst/>
                    </a:prstGeom>
                    <a:ln w="12700" cap="flat">
                      <a:noFill/>
                      <a:miter lim="400000"/>
                    </a:ln>
                    <a:effectLst/>
                  </p:spPr>
                </p:pic>
              </p:grpSp>
              <p:pic>
                <p:nvPicPr>
                  <p:cNvPr id="61" name="Picture 7" descr="Picture 7">
                    <a:extLst>
                      <a:ext uri="{FF2B5EF4-FFF2-40B4-BE49-F238E27FC236}">
                        <a16:creationId xmlns:a16="http://schemas.microsoft.com/office/drawing/2014/main" id="{7291B862-6119-63F1-55D3-00692DBE4DC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-3579304" y="3009633"/>
                    <a:ext cx="1174455" cy="1525898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</p:grpSp>
            <p:pic>
              <p:nvPicPr>
                <p:cNvPr id="59" name="Picture 8" descr="Picture 8">
                  <a:extLst>
                    <a:ext uri="{FF2B5EF4-FFF2-40B4-BE49-F238E27FC236}">
                      <a16:creationId xmlns:a16="http://schemas.microsoft.com/office/drawing/2014/main" id="{BBF89B57-B0BE-3242-DDA9-581C09B90D1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403284" y="3012663"/>
                  <a:ext cx="1164520" cy="152589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pic>
            <p:nvPicPr>
              <p:cNvPr id="57" name="Picture 13" descr="Picture 13">
                <a:extLst>
                  <a:ext uri="{FF2B5EF4-FFF2-40B4-BE49-F238E27FC236}">
                    <a16:creationId xmlns:a16="http://schemas.microsoft.com/office/drawing/2014/main" id="{1F3E3E82-8232-9E93-08B5-73FEE91B1E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0466646" y="3053052"/>
                <a:ext cx="1175693" cy="152580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08172474-1D5D-53B8-6EA5-20827AE7FD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3329794" y="3923719"/>
              <a:ext cx="830064" cy="1082692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F02DEF2F-1B3F-04B4-EA63-695B359BF7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25140" y="2839139"/>
              <a:ext cx="826796" cy="107843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293E478C-9156-77D2-A50B-22EA9FC92A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9937414" y="2857049"/>
              <a:ext cx="839721" cy="1095288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B5996CAE-7C85-C182-D758-9DC897464F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4964876" y="2861927"/>
              <a:ext cx="830064" cy="1082692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B44881BC-633B-2699-3963-FCE65515E0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5805335" y="2864182"/>
              <a:ext cx="826606" cy="1078182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9AF8E4F-FA9F-1DD6-706F-5A227C13B5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/>
            <a:stretch>
              <a:fillRect/>
            </a:stretch>
          </p:blipFill>
          <p:spPr>
            <a:xfrm>
              <a:off x="10779643" y="2839604"/>
              <a:ext cx="836780" cy="1091452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AE4E7709-275F-687E-C05A-07A4A5AB8F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/>
            <a:stretch>
              <a:fillRect/>
            </a:stretch>
          </p:blipFill>
          <p:spPr>
            <a:xfrm>
              <a:off x="4141216" y="2856897"/>
              <a:ext cx="828013" cy="1080017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4F979F18-9166-F4AD-FAA1-1D3B6B54F2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/>
            <a:stretch>
              <a:fillRect/>
            </a:stretch>
          </p:blipFill>
          <p:spPr>
            <a:xfrm>
              <a:off x="838680" y="2851050"/>
              <a:ext cx="830064" cy="1082692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0BBD67B8-8397-62CB-A8DE-4932A5A645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/>
            <a:stretch>
              <a:fillRect/>
            </a:stretch>
          </p:blipFill>
          <p:spPr>
            <a:xfrm>
              <a:off x="9120200" y="2863263"/>
              <a:ext cx="828013" cy="1080017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479ABC5D-0158-02C5-A1C3-4A5FA4043E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/>
            <a:stretch>
              <a:fillRect/>
            </a:stretch>
          </p:blipFill>
          <p:spPr>
            <a:xfrm>
              <a:off x="5805137" y="3945436"/>
              <a:ext cx="823231" cy="1073780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6E004D63-5AD0-3B08-2784-169EDD62C1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/>
            <a:stretch>
              <a:fillRect/>
            </a:stretch>
          </p:blipFill>
          <p:spPr>
            <a:xfrm>
              <a:off x="6625636" y="3936778"/>
              <a:ext cx="829853" cy="1082417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C6A9E844-D4AA-18D9-0CA7-8E6CA795C5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/>
            <a:stretch>
              <a:fillRect/>
            </a:stretch>
          </p:blipFill>
          <p:spPr>
            <a:xfrm>
              <a:off x="7458432" y="3932013"/>
              <a:ext cx="831275" cy="1084272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C11B7A0F-B825-C443-C358-5CBD6A2FD0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/>
            <a:stretch>
              <a:fillRect/>
            </a:stretch>
          </p:blipFill>
          <p:spPr>
            <a:xfrm>
              <a:off x="8287329" y="3945436"/>
              <a:ext cx="836780" cy="1091452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08E21D54-5825-B352-D6B4-1FB1AB3934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/>
            <a:stretch>
              <a:fillRect/>
            </a:stretch>
          </p:blipFill>
          <p:spPr>
            <a:xfrm>
              <a:off x="1670895" y="2844956"/>
              <a:ext cx="821947" cy="1072612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E809CCA9-0E43-1B46-DF37-5D77832F57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/>
            <a:stretch>
              <a:fillRect/>
            </a:stretch>
          </p:blipFill>
          <p:spPr>
            <a:xfrm>
              <a:off x="2494910" y="2850465"/>
              <a:ext cx="829156" cy="1081508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60D194A8-BC9D-C4C6-AFEB-344CCA7B40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2"/>
            <a:stretch>
              <a:fillRect/>
            </a:stretch>
          </p:blipFill>
          <p:spPr>
            <a:xfrm>
              <a:off x="3321553" y="2850623"/>
              <a:ext cx="829648" cy="1082150"/>
            </a:xfrm>
            <a:prstGeom prst="rect">
              <a:avLst/>
            </a:prstGeom>
          </p:spPr>
        </p:pic>
        <p:pic>
          <p:nvPicPr>
            <p:cNvPr id="43" name="Picture 2" descr="Star Protocols">
              <a:extLst>
                <a:ext uri="{FF2B5EF4-FFF2-40B4-BE49-F238E27FC236}">
                  <a16:creationId xmlns:a16="http://schemas.microsoft.com/office/drawing/2014/main" id="{E2455A83-5013-6034-9D4D-CF52D6555C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32623" y="3936778"/>
              <a:ext cx="843418" cy="1100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73C95D41-E29F-158A-372F-6B36FC3DD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4"/>
            <a:stretch>
              <a:fillRect/>
            </a:stretch>
          </p:blipFill>
          <p:spPr>
            <a:xfrm>
              <a:off x="9961015" y="3936778"/>
              <a:ext cx="824927" cy="1075992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48986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6DF41-509F-DF5A-ED36-80B5C8717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11074"/>
            <a:ext cx="8229600" cy="822960"/>
          </a:xfrm>
        </p:spPr>
        <p:txBody>
          <a:bodyPr/>
          <a:lstStyle/>
          <a:p>
            <a:r>
              <a:rPr lang="en-US" dirty="0"/>
              <a:t>The Editorial Process at </a:t>
            </a:r>
            <a:r>
              <a:rPr lang="en-US" i="1" dirty="0"/>
              <a:t>Immunity</a:t>
            </a:r>
          </a:p>
        </p:txBody>
      </p:sp>
    </p:spTree>
    <p:extLst>
      <p:ext uri="{BB962C8B-B14F-4D97-AF65-F5344CB8AC3E}">
        <p14:creationId xmlns:p14="http://schemas.microsoft.com/office/powerpoint/2010/main" val="841163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E3AB9-5FA6-B930-213A-353140CF1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happens after you click “Submit”?</a:t>
            </a:r>
          </a:p>
        </p:txBody>
      </p:sp>
      <p:sp>
        <p:nvSpPr>
          <p:cNvPr id="4" name="Alternate Process 3">
            <a:extLst>
              <a:ext uri="{FF2B5EF4-FFF2-40B4-BE49-F238E27FC236}">
                <a16:creationId xmlns:a16="http://schemas.microsoft.com/office/drawing/2014/main" id="{02560788-D121-F1A3-3716-119906A01097}"/>
              </a:ext>
            </a:extLst>
          </p:cNvPr>
          <p:cNvSpPr/>
          <p:nvPr/>
        </p:nvSpPr>
        <p:spPr>
          <a:xfrm>
            <a:off x="213608" y="1168465"/>
            <a:ext cx="1225148" cy="548640"/>
          </a:xfrm>
          <a:prstGeom prst="flowChartAlternateProcess">
            <a:avLst/>
          </a:prstGeom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Manuscript is submitted</a:t>
            </a:r>
          </a:p>
        </p:txBody>
      </p:sp>
      <p:sp>
        <p:nvSpPr>
          <p:cNvPr id="5" name="Alternate Process 4">
            <a:extLst>
              <a:ext uri="{FF2B5EF4-FFF2-40B4-BE49-F238E27FC236}">
                <a16:creationId xmlns:a16="http://schemas.microsoft.com/office/drawing/2014/main" id="{42859098-A7D5-C5F7-72B4-1B2AD739E701}"/>
              </a:ext>
            </a:extLst>
          </p:cNvPr>
          <p:cNvSpPr/>
          <p:nvPr/>
        </p:nvSpPr>
        <p:spPr>
          <a:xfrm>
            <a:off x="1332518" y="1303000"/>
            <a:ext cx="1328603" cy="548640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Editorial evaluation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BCC57F0-1342-1518-21AE-F540F6FFA783}"/>
              </a:ext>
            </a:extLst>
          </p:cNvPr>
          <p:cNvSpPr txBox="1">
            <a:spLocks/>
          </p:cNvSpPr>
          <p:nvPr/>
        </p:nvSpPr>
        <p:spPr>
          <a:xfrm>
            <a:off x="2961187" y="1247279"/>
            <a:ext cx="6041984" cy="457200"/>
          </a:xfrm>
          <a:prstGeom prst="rect">
            <a:avLst/>
          </a:prstGeom>
          <a:ln w="12700">
            <a:miter lim="400000"/>
          </a:ln>
        </p:spPr>
        <p:txBody>
          <a:bodyPr vert="horz" lIns="45719" tIns="0" rIns="45719" bIns="0" rtlCol="0" anchor="ctr" anchorCtr="0">
            <a:norm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7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What we look for in a paper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7E9E758-63BC-84AE-020F-5107B34DB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3114" y="1821280"/>
            <a:ext cx="6041985" cy="2658123"/>
          </a:xfrm>
        </p:spPr>
        <p:txBody>
          <a:bodyPr/>
          <a:lstStyle/>
          <a:p>
            <a:r>
              <a:rPr lang="en-US" dirty="0"/>
              <a:t>Key question being addressed</a:t>
            </a:r>
          </a:p>
          <a:p>
            <a:r>
              <a:rPr lang="en-US" dirty="0"/>
              <a:t>Scope – Who will be interested?</a:t>
            </a:r>
          </a:p>
          <a:p>
            <a:r>
              <a:rPr lang="en-US" dirty="0"/>
              <a:t>Biological relevance – *Context* When/Why is this phenotype important?</a:t>
            </a:r>
          </a:p>
          <a:p>
            <a:r>
              <a:rPr lang="en-US" dirty="0"/>
              <a:t>Conceptual advance – Where does this move the field?</a:t>
            </a:r>
          </a:p>
          <a:p>
            <a:r>
              <a:rPr lang="en-US" dirty="0"/>
              <a:t>Depth of understanding – How does it work?</a:t>
            </a:r>
          </a:p>
          <a:p>
            <a:pPr lvl="1"/>
            <a:r>
              <a:rPr lang="en-US" dirty="0"/>
              <a:t>This is also dictated by the paper format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04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9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E3AB9-5FA6-B930-213A-353140CF1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editorial decision</a:t>
            </a:r>
          </a:p>
        </p:txBody>
      </p:sp>
      <p:sp>
        <p:nvSpPr>
          <p:cNvPr id="4" name="Alternate Process 3">
            <a:extLst>
              <a:ext uri="{FF2B5EF4-FFF2-40B4-BE49-F238E27FC236}">
                <a16:creationId xmlns:a16="http://schemas.microsoft.com/office/drawing/2014/main" id="{02560788-D121-F1A3-3716-119906A01097}"/>
              </a:ext>
            </a:extLst>
          </p:cNvPr>
          <p:cNvSpPr/>
          <p:nvPr/>
        </p:nvSpPr>
        <p:spPr>
          <a:xfrm>
            <a:off x="213608" y="1168465"/>
            <a:ext cx="1225148" cy="548640"/>
          </a:xfrm>
          <a:prstGeom prst="flowChartAlternateProcess">
            <a:avLst/>
          </a:prstGeom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Manuscript is submitted</a:t>
            </a:r>
          </a:p>
        </p:txBody>
      </p:sp>
      <p:sp>
        <p:nvSpPr>
          <p:cNvPr id="5" name="Alternate Process 4">
            <a:extLst>
              <a:ext uri="{FF2B5EF4-FFF2-40B4-BE49-F238E27FC236}">
                <a16:creationId xmlns:a16="http://schemas.microsoft.com/office/drawing/2014/main" id="{42859098-A7D5-C5F7-72B4-1B2AD739E701}"/>
              </a:ext>
            </a:extLst>
          </p:cNvPr>
          <p:cNvSpPr/>
          <p:nvPr/>
        </p:nvSpPr>
        <p:spPr>
          <a:xfrm>
            <a:off x="1327214" y="1303918"/>
            <a:ext cx="1328603" cy="548640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Editorial evaluation</a:t>
            </a:r>
          </a:p>
        </p:txBody>
      </p:sp>
      <p:sp>
        <p:nvSpPr>
          <p:cNvPr id="11" name="Alternate Process 10">
            <a:extLst>
              <a:ext uri="{FF2B5EF4-FFF2-40B4-BE49-F238E27FC236}">
                <a16:creationId xmlns:a16="http://schemas.microsoft.com/office/drawing/2014/main" id="{8F1D7AE6-500F-1E31-391C-EC62EF4D6ABF}"/>
              </a:ext>
            </a:extLst>
          </p:cNvPr>
          <p:cNvSpPr/>
          <p:nvPr/>
        </p:nvSpPr>
        <p:spPr>
          <a:xfrm>
            <a:off x="1517710" y="2190743"/>
            <a:ext cx="947609" cy="548640"/>
          </a:xfrm>
          <a:prstGeom prst="flowChartAlternateProcess">
            <a:avLst/>
          </a:prstGeom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Out for Review</a:t>
            </a: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645F0BE1-B6C9-1E08-84E1-7D1A899A5C2B}"/>
              </a:ext>
            </a:extLst>
          </p:cNvPr>
          <p:cNvSpPr/>
          <p:nvPr/>
        </p:nvSpPr>
        <p:spPr>
          <a:xfrm>
            <a:off x="2658019" y="1463938"/>
            <a:ext cx="274320" cy="228600"/>
          </a:xfrm>
          <a:prstGeom prst="rightArrow">
            <a:avLst/>
          </a:prstGeom>
          <a:solidFill>
            <a:schemeClr val="tx2">
              <a:lumMod val="10000"/>
              <a:lumOff val="9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9" name="Right Arrow 28">
            <a:extLst>
              <a:ext uri="{FF2B5EF4-FFF2-40B4-BE49-F238E27FC236}">
                <a16:creationId xmlns:a16="http://schemas.microsoft.com/office/drawing/2014/main" id="{F7D1C5AC-0444-4CB1-2FE5-EAA2111E77C1}"/>
              </a:ext>
            </a:extLst>
          </p:cNvPr>
          <p:cNvSpPr/>
          <p:nvPr/>
        </p:nvSpPr>
        <p:spPr>
          <a:xfrm rot="5400000">
            <a:off x="1859659" y="1879428"/>
            <a:ext cx="274320" cy="228600"/>
          </a:xfrm>
          <a:prstGeom prst="rightArrow">
            <a:avLst/>
          </a:prstGeom>
          <a:solidFill>
            <a:schemeClr val="tx2">
              <a:lumMod val="10000"/>
              <a:lumOff val="9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9" name="Alternate Process 8">
            <a:extLst>
              <a:ext uri="{FF2B5EF4-FFF2-40B4-BE49-F238E27FC236}">
                <a16:creationId xmlns:a16="http://schemas.microsoft.com/office/drawing/2014/main" id="{2132F195-B2EF-3B8C-1550-8DA70645BA66}"/>
              </a:ext>
            </a:extLst>
          </p:cNvPr>
          <p:cNvSpPr/>
          <p:nvPr/>
        </p:nvSpPr>
        <p:spPr>
          <a:xfrm>
            <a:off x="2993388" y="1400038"/>
            <a:ext cx="1328603" cy="365760"/>
          </a:xfrm>
          <a:prstGeom prst="flowChartAlternateProcess">
            <a:avLst/>
          </a:prstGeom>
          <a:solidFill>
            <a:srgbClr val="A92B1D"/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No and </a:t>
            </a:r>
            <a:r>
              <a:rPr lang="en-US" sz="1400" i="1" u="sng" dirty="0"/>
              <a:t>why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4CBB8D4-AD2E-FF83-9C81-14A2876D1328}"/>
              </a:ext>
            </a:extLst>
          </p:cNvPr>
          <p:cNvSpPr txBox="1">
            <a:spLocks/>
          </p:cNvSpPr>
          <p:nvPr/>
        </p:nvSpPr>
        <p:spPr>
          <a:xfrm>
            <a:off x="4659562" y="947997"/>
            <a:ext cx="4270830" cy="822960"/>
          </a:xfrm>
          <a:prstGeom prst="rect">
            <a:avLst/>
          </a:prstGeom>
          <a:ln w="12700">
            <a:miter lim="400000"/>
          </a:ln>
        </p:spPr>
        <p:txBody>
          <a:bodyPr vert="horz" lIns="45719" tIns="0" rIns="45719" bIns="0" rtlCol="0" anchor="ctr" anchorCtr="0">
            <a:norm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7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Components of a </a:t>
            </a:r>
          </a:p>
          <a:p>
            <a:r>
              <a:rPr lang="en-US" sz="2400" dirty="0"/>
              <a:t>(Structured) Reviewer report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4BB0AC8-2325-1985-F429-D4A36B8E9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4138" y="1959002"/>
            <a:ext cx="4055771" cy="2595814"/>
          </a:xfrm>
        </p:spPr>
        <p:txBody>
          <a:bodyPr/>
          <a:lstStyle/>
          <a:p>
            <a:r>
              <a:rPr lang="en-US" dirty="0"/>
              <a:t>Summary</a:t>
            </a:r>
          </a:p>
          <a:p>
            <a:r>
              <a:rPr lang="en-US" dirty="0"/>
              <a:t>Significance </a:t>
            </a:r>
          </a:p>
          <a:p>
            <a:r>
              <a:rPr lang="en-US" dirty="0"/>
              <a:t>Major Concerns</a:t>
            </a:r>
          </a:p>
          <a:p>
            <a:r>
              <a:rPr lang="en-US" dirty="0"/>
              <a:t>Minor Comments</a:t>
            </a:r>
          </a:p>
          <a:p>
            <a:r>
              <a:rPr lang="en-US" dirty="0"/>
              <a:t>Clarity of Reporting </a:t>
            </a:r>
          </a:p>
          <a:p>
            <a:endParaRPr lang="en-US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 Cross-review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663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29" grpId="0" animBg="1"/>
      <p:bldP spid="9" grpId="0" animBg="1"/>
      <p:bldP spid="3" grpId="0" animBg="1"/>
      <p:bldP spid="7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E3AB9-5FA6-B930-213A-353140CF1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Rendering a Decision</a:t>
            </a:r>
          </a:p>
        </p:txBody>
      </p:sp>
      <p:sp>
        <p:nvSpPr>
          <p:cNvPr id="4" name="Alternate Process 3">
            <a:extLst>
              <a:ext uri="{FF2B5EF4-FFF2-40B4-BE49-F238E27FC236}">
                <a16:creationId xmlns:a16="http://schemas.microsoft.com/office/drawing/2014/main" id="{02560788-D121-F1A3-3716-119906A01097}"/>
              </a:ext>
            </a:extLst>
          </p:cNvPr>
          <p:cNvSpPr/>
          <p:nvPr/>
        </p:nvSpPr>
        <p:spPr>
          <a:xfrm>
            <a:off x="213608" y="1168465"/>
            <a:ext cx="1225148" cy="548640"/>
          </a:xfrm>
          <a:prstGeom prst="flowChartAlternateProcess">
            <a:avLst/>
          </a:prstGeom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Manuscript is submitted</a:t>
            </a:r>
          </a:p>
        </p:txBody>
      </p:sp>
      <p:sp>
        <p:nvSpPr>
          <p:cNvPr id="5" name="Alternate Process 4">
            <a:extLst>
              <a:ext uri="{FF2B5EF4-FFF2-40B4-BE49-F238E27FC236}">
                <a16:creationId xmlns:a16="http://schemas.microsoft.com/office/drawing/2014/main" id="{42859098-A7D5-C5F7-72B4-1B2AD739E701}"/>
              </a:ext>
            </a:extLst>
          </p:cNvPr>
          <p:cNvSpPr/>
          <p:nvPr/>
        </p:nvSpPr>
        <p:spPr>
          <a:xfrm>
            <a:off x="1327214" y="1303918"/>
            <a:ext cx="1328603" cy="548640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Editorial evaluation</a:t>
            </a:r>
          </a:p>
        </p:txBody>
      </p:sp>
      <p:sp>
        <p:nvSpPr>
          <p:cNvPr id="11" name="Alternate Process 10">
            <a:extLst>
              <a:ext uri="{FF2B5EF4-FFF2-40B4-BE49-F238E27FC236}">
                <a16:creationId xmlns:a16="http://schemas.microsoft.com/office/drawing/2014/main" id="{8F1D7AE6-500F-1E31-391C-EC62EF4D6ABF}"/>
              </a:ext>
            </a:extLst>
          </p:cNvPr>
          <p:cNvSpPr/>
          <p:nvPr/>
        </p:nvSpPr>
        <p:spPr>
          <a:xfrm>
            <a:off x="1517710" y="2190743"/>
            <a:ext cx="947609" cy="548640"/>
          </a:xfrm>
          <a:prstGeom prst="flowChartAlternateProcess">
            <a:avLst/>
          </a:prstGeom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Out for Review</a:t>
            </a:r>
          </a:p>
        </p:txBody>
      </p:sp>
      <p:sp>
        <p:nvSpPr>
          <p:cNvPr id="29" name="Right Arrow 28">
            <a:extLst>
              <a:ext uri="{FF2B5EF4-FFF2-40B4-BE49-F238E27FC236}">
                <a16:creationId xmlns:a16="http://schemas.microsoft.com/office/drawing/2014/main" id="{F7D1C5AC-0444-4CB1-2FE5-EAA2111E77C1}"/>
              </a:ext>
            </a:extLst>
          </p:cNvPr>
          <p:cNvSpPr/>
          <p:nvPr/>
        </p:nvSpPr>
        <p:spPr>
          <a:xfrm rot="5400000">
            <a:off x="1859659" y="1879428"/>
            <a:ext cx="274320" cy="228600"/>
          </a:xfrm>
          <a:prstGeom prst="rightArrow">
            <a:avLst/>
          </a:prstGeom>
          <a:solidFill>
            <a:schemeClr val="tx2">
              <a:lumMod val="10000"/>
              <a:lumOff val="9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6" name="Alternate Process 5">
            <a:extLst>
              <a:ext uri="{FF2B5EF4-FFF2-40B4-BE49-F238E27FC236}">
                <a16:creationId xmlns:a16="http://schemas.microsoft.com/office/drawing/2014/main" id="{932223E9-9052-11CE-0D8B-BE20A2948DDE}"/>
              </a:ext>
            </a:extLst>
          </p:cNvPr>
          <p:cNvSpPr/>
          <p:nvPr/>
        </p:nvSpPr>
        <p:spPr>
          <a:xfrm>
            <a:off x="2328348" y="2344248"/>
            <a:ext cx="1787282" cy="683175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Editorial evaluation of </a:t>
            </a:r>
            <a:r>
              <a:rPr lang="en-US" sz="1400" dirty="0" err="1"/>
              <a:t>ms</a:t>
            </a:r>
            <a:r>
              <a:rPr lang="en-US" sz="1400" dirty="0"/>
              <a:t> and reviewer reports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929A6F7-820C-C85E-2C63-06915AC79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8320" y="1168465"/>
            <a:ext cx="3938779" cy="32345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What we take into consideration:</a:t>
            </a:r>
          </a:p>
          <a:p>
            <a:r>
              <a:rPr lang="en-US" dirty="0"/>
              <a:t>Interest and enthusiasm in the overall message</a:t>
            </a:r>
          </a:p>
          <a:p>
            <a:r>
              <a:rPr lang="en-US" dirty="0"/>
              <a:t>An understandable and reasonable path for a revised manuscript?</a:t>
            </a:r>
          </a:p>
          <a:p>
            <a:r>
              <a:rPr lang="en-US" dirty="0"/>
              <a:t>Would the concerns/revisions impact the overall message of the current manuscript?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491472-53E3-E5FD-E64F-F1E2118E231E}"/>
              </a:ext>
            </a:extLst>
          </p:cNvPr>
          <p:cNvSpPr txBox="1"/>
          <p:nvPr/>
        </p:nvSpPr>
        <p:spPr>
          <a:xfrm>
            <a:off x="1635657" y="3047917"/>
            <a:ext cx="31726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>
                <a:solidFill>
                  <a:schemeClr val="bg1">
                    <a:lumMod val="95000"/>
                  </a:schemeClr>
                </a:solidFill>
              </a:rPr>
              <a:t>Never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a yes/no tally. </a:t>
            </a:r>
          </a:p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Rarely a tidy and unanimous </a:t>
            </a:r>
          </a:p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recommendation.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276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B_0" val="AAAAAAH//////////wEAAAAAAAAAAAAAACoqIFRoaXMgaXMgYSBMaXRlREIgZmlsZSAqKgcE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g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IAAAAAAAAAAwAAAAMAAAAA/////wQASwwAAAAAAAAAAAAAIAD///////////////8AAAD///////////////8DAAAAAw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yJ0heV53PlGtRYX1JzAFO0FAAAAAAADAAAAAwADAAAAAQADAAEA////////BAAAAAMAEAALm6GqAtnBEU68A6dwI+nKEAUAAAABAAMAAAAAAAMAAAA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EACAMAAAAAAAAAAAAACAB////////////////AAAA////////////////BAAAAAM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gEDAAAAAgD///////8aAAZMaW5rZWRTaGFwZXNEYXRhUHJvcGVydHlfMAUAAAAAAAQAAAADAAQAAAABAAQAAAAAAP///////wMAAQEDAAAAAwD///////8lAAZMaW5rZWRTaGFwZVByZXNlbnRhdGlvblNldHRpbmdzRGF0YV8wBQAAAAEABAAAAAAABA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gC3DgAAAAAAAAAAAAD/////gwCDAAAABV9pZAAQAAAABCJ0heV53PlGtRYX1JzAFO0DRGF0YQAbAAAABExpbmtlZFNoYXBlRGF0YQAFAAAAAAACTmFtZQAZAAAATGlua2VkU2hhcGVzRGF0YVByb3BlcnR5ABBWZXJzaW9uAAAAAAAJTGFzdFdyaXRlAMzT+5l6AQAAAAEA/////50AnQAAAAVfaWQAEAAAAASboaoC2cERTrwDp3Aj6coQA0RhdGEAKgAAAAhQcmVzZW50YXRpb25TY2FubmVkRm9yTGlua2VkU2hhcGVzAAEAAk5hbWUAJAAAAExpbmtlZFNoYXBlUHJlc2VudGF0aW9uU2V0dGluZ3NEYXRhABBWZXJzaW9uAAAAAAAJTGFzdFdyaXRlAN/T+5l6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B"/>
  <p:tag name="EMPOWERCHARTSPROPERTIES_B_LENGTH" val="24576"/>
  <p:tag name="COAUTHORING_SESSION_ID" val="b566149e-3710-4e24-8c13-ab592f63e281"/>
  <p:tag name="UNDO_REDO_REVISION" val="91"/>
  <p:tag name="MIO_PRESENTATION_LANGUAGE" val="103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35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30.6|4.6|13.6|3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4|28.5|45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4|28.5|45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33.6|33.7"/>
</p:tagLst>
</file>

<file path=ppt/theme/theme1.xml><?xml version="1.0" encoding="utf-8"?>
<a:theme xmlns:a="http://schemas.openxmlformats.org/drawingml/2006/main" name="Elsevier light">
  <a:themeElements>
    <a:clrScheme name="Elsevier2_0">
      <a:dk1>
        <a:srgbClr val="53565A"/>
      </a:dk1>
      <a:lt1>
        <a:sysClr val="window" lastClr="FFFFFF"/>
      </a:lt1>
      <a:dk2>
        <a:srgbClr val="000000"/>
      </a:dk2>
      <a:lt2>
        <a:srgbClr val="F2F2F2"/>
      </a:lt2>
      <a:accent1>
        <a:srgbClr val="3679E0"/>
      </a:accent1>
      <a:accent2>
        <a:srgbClr val="EB6500"/>
      </a:accent2>
      <a:accent3>
        <a:srgbClr val="8E8E8E"/>
      </a:accent3>
      <a:accent4>
        <a:srgbClr val="CDE4FF"/>
      </a:accent4>
      <a:accent5>
        <a:srgbClr val="FFF0E4"/>
      </a:accent5>
      <a:accent6>
        <a:srgbClr val="DCDCDC"/>
      </a:accent6>
      <a:hlink>
        <a:srgbClr val="53565A"/>
      </a:hlink>
      <a:folHlink>
        <a:srgbClr val="53565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Illustration 1">
      <a:srgbClr val="3679E0"/>
    </a:custClr>
    <a:custClr name="Illustration 2">
      <a:srgbClr val="C0F25D"/>
    </a:custClr>
    <a:custClr name="Illustration 3">
      <a:srgbClr val="661CCA"/>
    </a:custClr>
    <a:custClr name="Illustration 4">
      <a:srgbClr val="FDD300"/>
    </a:custClr>
    <a:custClr name="Illustration 5">
      <a:srgbClr val="ACD2FF"/>
    </a:custClr>
    <a:custClr name="Illustration 6">
      <a:srgbClr val="073973"/>
    </a:custClr>
    <a:custClr name="Illustration 7">
      <a:srgbClr val="FEB7B7"/>
    </a:custClr>
    <a:custClr name="Illustration 8">
      <a:srgbClr val="A92B1D"/>
    </a:custClr>
    <a:custClr name="Illustration 9">
      <a:srgbClr val="BB84FF"/>
    </a:custClr>
    <a:custClr name="Illustration 10">
      <a:srgbClr val="496E01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Data 1">
      <a:srgbClr val="3AABF0"/>
    </a:custClr>
    <a:custClr name="Data 2">
      <a:srgbClr val="702862"/>
    </a:custClr>
    <a:custClr name="Data 3">
      <a:srgbClr val="FF6E7D"/>
    </a:custClr>
    <a:custClr name="Data 4">
      <a:srgbClr val="D6EA08"/>
    </a:custClr>
    <a:custClr name="Data 5">
      <a:srgbClr val="FF322B"/>
    </a:custClr>
    <a:custClr name="Data 6">
      <a:srgbClr val="00BDC4"/>
    </a:custClr>
    <a:custClr name="Data 7">
      <a:srgbClr val="AC0015"/>
    </a:custClr>
    <a:custClr name="Data 8">
      <a:srgbClr val="6FBC26"/>
    </a:custClr>
    <a:custClr name="Data 9">
      <a:srgbClr val="E6008C"/>
    </a:custClr>
    <a:custClr name="Data 10">
      <a:srgbClr val="664129"/>
    </a:custClr>
  </a:custClrLst>
  <a:extLst>
    <a:ext uri="{05A4C25C-085E-4340-85A3-A5531E510DB2}">
      <thm15:themeFamily xmlns:thm15="http://schemas.microsoft.com/office/thememl/2012/main" name="ELS_PPT_20211118.potx" id="{6D51AB49-0B25-4DDB-B36B-8D36B2C7CBC0}" vid="{FD9B95B7-7997-4FB9-A47B-A8D416D981DD}"/>
    </a:ext>
  </a:extLst>
</a:theme>
</file>

<file path=ppt/theme/theme2.xml><?xml version="1.0" encoding="utf-8"?>
<a:theme xmlns:a="http://schemas.openxmlformats.org/drawingml/2006/main" name="Elsevier light - Charts and Data">
  <a:themeElements>
    <a:clrScheme name="Elsevier_ChartsAndData">
      <a:dk1>
        <a:srgbClr val="53565A"/>
      </a:dk1>
      <a:lt1>
        <a:sysClr val="window" lastClr="FFFFFF"/>
      </a:lt1>
      <a:dk2>
        <a:srgbClr val="000000"/>
      </a:dk2>
      <a:lt2>
        <a:srgbClr val="F2F2F2"/>
      </a:lt2>
      <a:accent1>
        <a:srgbClr val="3AABF0"/>
      </a:accent1>
      <a:accent2>
        <a:srgbClr val="702862"/>
      </a:accent2>
      <a:accent3>
        <a:srgbClr val="FF6E7D"/>
      </a:accent3>
      <a:accent4>
        <a:srgbClr val="D6EA08"/>
      </a:accent4>
      <a:accent5>
        <a:srgbClr val="FF322B"/>
      </a:accent5>
      <a:accent6>
        <a:srgbClr val="00BDC4"/>
      </a:accent6>
      <a:hlink>
        <a:srgbClr val="53565A"/>
      </a:hlink>
      <a:folHlink>
        <a:srgbClr val="53565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Illustration 1">
      <a:srgbClr val="3679E0"/>
    </a:custClr>
    <a:custClr name="Illustration 2">
      <a:srgbClr val="C0F25D"/>
    </a:custClr>
    <a:custClr name="Illustration 3">
      <a:srgbClr val="661CCA"/>
    </a:custClr>
    <a:custClr name="Illustration 4">
      <a:srgbClr val="FDD300"/>
    </a:custClr>
    <a:custClr name="Illustration 5">
      <a:srgbClr val="ACD2FF"/>
    </a:custClr>
    <a:custClr name="Illustration 6">
      <a:srgbClr val="073973"/>
    </a:custClr>
    <a:custClr name="Illustration 7">
      <a:srgbClr val="FEB7B7"/>
    </a:custClr>
    <a:custClr name="Illustration 8">
      <a:srgbClr val="A92B1D"/>
    </a:custClr>
    <a:custClr name="Illustration 9">
      <a:srgbClr val="BB84FF"/>
    </a:custClr>
    <a:custClr name="Illustration 10">
      <a:srgbClr val="496E01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Data 1">
      <a:srgbClr val="3AABF0"/>
    </a:custClr>
    <a:custClr name="Data 2">
      <a:srgbClr val="702862"/>
    </a:custClr>
    <a:custClr name="Data 3">
      <a:srgbClr val="FF6E7D"/>
    </a:custClr>
    <a:custClr name="Data 4">
      <a:srgbClr val="D6EA08"/>
    </a:custClr>
    <a:custClr name="Data 5">
      <a:srgbClr val="FF322B"/>
    </a:custClr>
    <a:custClr name="Data 6">
      <a:srgbClr val="00BDC4"/>
    </a:custClr>
    <a:custClr name="Data 7">
      <a:srgbClr val="AC0015"/>
    </a:custClr>
    <a:custClr name="Data 8">
      <a:srgbClr val="6FBC26"/>
    </a:custClr>
    <a:custClr name="Data 9">
      <a:srgbClr val="E6008C"/>
    </a:custClr>
    <a:custClr name="Data 10">
      <a:srgbClr val="664129"/>
    </a:custClr>
  </a:custClrLst>
  <a:extLst>
    <a:ext uri="{05A4C25C-085E-4340-85A3-A5531E510DB2}">
      <thm15:themeFamily xmlns:thm15="http://schemas.microsoft.com/office/thememl/2012/main" name="ELS_PPT_20211118.potx" id="{6D51AB49-0B25-4DDB-B36B-8D36B2C7CBC0}" vid="{F1895935-4782-4ED3-9F2E-DA9302EF7568}"/>
    </a:ext>
  </a:extLst>
</a:theme>
</file>

<file path=ppt/theme/theme3.xml><?xml version="1.0" encoding="utf-8"?>
<a:theme xmlns:a="http://schemas.openxmlformats.org/drawingml/2006/main" name="Elsevier dark">
  <a:themeElements>
    <a:clrScheme name="Elsevier_2.0_Dark">
      <a:dk1>
        <a:srgbClr val="53565A"/>
      </a:dk1>
      <a:lt1>
        <a:sysClr val="window" lastClr="FFFFFF"/>
      </a:lt1>
      <a:dk2>
        <a:srgbClr val="000000"/>
      </a:dk2>
      <a:lt2>
        <a:srgbClr val="F2F2F2"/>
      </a:lt2>
      <a:accent1>
        <a:srgbClr val="3679E0"/>
      </a:accent1>
      <a:accent2>
        <a:srgbClr val="EB6500"/>
      </a:accent2>
      <a:accent3>
        <a:srgbClr val="8E8E8E"/>
      </a:accent3>
      <a:accent4>
        <a:srgbClr val="CDE4FF"/>
      </a:accent4>
      <a:accent5>
        <a:srgbClr val="FFF0E4"/>
      </a:accent5>
      <a:accent6>
        <a:srgbClr val="DCDCDC"/>
      </a:accent6>
      <a:hlink>
        <a:srgbClr val="FFFFFF"/>
      </a:hlink>
      <a:folHlink>
        <a:srgbClr val="FFFF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Illustration 1">
      <a:srgbClr val="3679E0"/>
    </a:custClr>
    <a:custClr name="Illustration 2">
      <a:srgbClr val="C0F25D"/>
    </a:custClr>
    <a:custClr name="Illustration 3">
      <a:srgbClr val="661CCA"/>
    </a:custClr>
    <a:custClr name="Illustration 4">
      <a:srgbClr val="FDD300"/>
    </a:custClr>
    <a:custClr name="Illustration 5">
      <a:srgbClr val="ACD2FF"/>
    </a:custClr>
    <a:custClr name="Illustration 6">
      <a:srgbClr val="073973"/>
    </a:custClr>
    <a:custClr name="Illustration 7">
      <a:srgbClr val="FEB7B7"/>
    </a:custClr>
    <a:custClr name="Illustration 8">
      <a:srgbClr val="A92B1D"/>
    </a:custClr>
    <a:custClr name="Illustration 9">
      <a:srgbClr val="BB84FF"/>
    </a:custClr>
    <a:custClr name="Illustration 10">
      <a:srgbClr val="496E01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Data 1">
      <a:srgbClr val="3AABF0"/>
    </a:custClr>
    <a:custClr name="Data 2">
      <a:srgbClr val="702862"/>
    </a:custClr>
    <a:custClr name="Data 3">
      <a:srgbClr val="FF6E7D"/>
    </a:custClr>
    <a:custClr name="Data 4">
      <a:srgbClr val="D6EA08"/>
    </a:custClr>
    <a:custClr name="Data 5">
      <a:srgbClr val="FF322B"/>
    </a:custClr>
    <a:custClr name="Data 6">
      <a:srgbClr val="00BDC4"/>
    </a:custClr>
    <a:custClr name="Data 7">
      <a:srgbClr val="AC0015"/>
    </a:custClr>
    <a:custClr name="Data 8">
      <a:srgbClr val="6FBC26"/>
    </a:custClr>
    <a:custClr name="Data 9">
      <a:srgbClr val="E6008C"/>
    </a:custClr>
    <a:custClr name="Data 10">
      <a:srgbClr val="664129"/>
    </a:custClr>
  </a:custClrLst>
  <a:extLst>
    <a:ext uri="{05A4C25C-085E-4340-85A3-A5531E510DB2}">
      <thm15:themeFamily xmlns:thm15="http://schemas.microsoft.com/office/thememl/2012/main" name="ELS_PPT_20211118.potx" id="{6D51AB49-0B25-4DDB-B36B-8D36B2C7CBC0}" vid="{0B725E11-DC5A-4140-B411-6A18A3B7ACAE}"/>
    </a:ext>
  </a:extLst>
</a:theme>
</file>

<file path=ppt/theme/theme4.xml><?xml version="1.0" encoding="utf-8"?>
<a:theme xmlns:a="http://schemas.openxmlformats.org/drawingml/2006/main" name="Elsevier dark - Charts and Data">
  <a:themeElements>
    <a:clrScheme name="Elsevier_ChartsAndData">
      <a:dk1>
        <a:srgbClr val="53565A"/>
      </a:dk1>
      <a:lt1>
        <a:sysClr val="window" lastClr="FFFFFF"/>
      </a:lt1>
      <a:dk2>
        <a:srgbClr val="000000"/>
      </a:dk2>
      <a:lt2>
        <a:srgbClr val="F2F2F2"/>
      </a:lt2>
      <a:accent1>
        <a:srgbClr val="3AABF0"/>
      </a:accent1>
      <a:accent2>
        <a:srgbClr val="702862"/>
      </a:accent2>
      <a:accent3>
        <a:srgbClr val="FF6E7D"/>
      </a:accent3>
      <a:accent4>
        <a:srgbClr val="D6EA08"/>
      </a:accent4>
      <a:accent5>
        <a:srgbClr val="FF322B"/>
      </a:accent5>
      <a:accent6>
        <a:srgbClr val="00BDC4"/>
      </a:accent6>
      <a:hlink>
        <a:srgbClr val="53565A"/>
      </a:hlink>
      <a:folHlink>
        <a:srgbClr val="53565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Illustration 1">
      <a:srgbClr val="3679E0"/>
    </a:custClr>
    <a:custClr name="Illustration 2">
      <a:srgbClr val="C0F25D"/>
    </a:custClr>
    <a:custClr name="Illustration 3">
      <a:srgbClr val="661CCA"/>
    </a:custClr>
    <a:custClr name="Illustration 4">
      <a:srgbClr val="FDD300"/>
    </a:custClr>
    <a:custClr name="Illustration 5">
      <a:srgbClr val="ACD2FF"/>
    </a:custClr>
    <a:custClr name="Illustration 6">
      <a:srgbClr val="073973"/>
    </a:custClr>
    <a:custClr name="Illustration 7">
      <a:srgbClr val="FEB7B7"/>
    </a:custClr>
    <a:custClr name="Illustration 8">
      <a:srgbClr val="A92B1D"/>
    </a:custClr>
    <a:custClr name="Illustration 9">
      <a:srgbClr val="BB84FF"/>
    </a:custClr>
    <a:custClr name="Illustration 10">
      <a:srgbClr val="496E01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Data 1">
      <a:srgbClr val="3AABF0"/>
    </a:custClr>
    <a:custClr name="Data 2">
      <a:srgbClr val="702862"/>
    </a:custClr>
    <a:custClr name="Data 3">
      <a:srgbClr val="FF6E7D"/>
    </a:custClr>
    <a:custClr name="Data 4">
      <a:srgbClr val="D6EA08"/>
    </a:custClr>
    <a:custClr name="Data 5">
      <a:srgbClr val="FF322B"/>
    </a:custClr>
    <a:custClr name="Data 6">
      <a:srgbClr val="00BDC4"/>
    </a:custClr>
    <a:custClr name="Data 7">
      <a:srgbClr val="AC0015"/>
    </a:custClr>
    <a:custClr name="Data 8">
      <a:srgbClr val="6FBC26"/>
    </a:custClr>
    <a:custClr name="Data 9">
      <a:srgbClr val="E6008C"/>
    </a:custClr>
    <a:custClr name="Data 10">
      <a:srgbClr val="664129"/>
    </a:custClr>
  </a:custClrLst>
  <a:extLst>
    <a:ext uri="{05A4C25C-085E-4340-85A3-A5531E510DB2}">
      <thm15:themeFamily xmlns:thm15="http://schemas.microsoft.com/office/thememl/2012/main" name="ELS_PPT_20211118.potx" id="{6D51AB49-0B25-4DDB-B36B-8D36B2C7CBC0}" vid="{8CCF67CE-5720-4FD2-9BFE-20E687D75710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Elsevier light</Template>
  <TotalTime>4678</TotalTime>
  <Words>656</Words>
  <Application>Microsoft Macintosh PowerPoint</Application>
  <PresentationFormat>On-screen Show (16:9)</PresentationFormat>
  <Paragraphs>124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Courier New</vt:lpstr>
      <vt:lpstr>Helvetica Neue</vt:lpstr>
      <vt:lpstr>Elsevier light</vt:lpstr>
      <vt:lpstr>Elsevier light - Charts and Data</vt:lpstr>
      <vt:lpstr>Elsevier dark</vt:lpstr>
      <vt:lpstr>Elsevier dark - Charts and Data</vt:lpstr>
      <vt:lpstr>Behind the Curtain: Scientific Editing  at Immunity</vt:lpstr>
      <vt:lpstr>Overview</vt:lpstr>
      <vt:lpstr>My path to editorial</vt:lpstr>
      <vt:lpstr>General stats on Immunity</vt:lpstr>
      <vt:lpstr>The Cell Press Journal Portfolio</vt:lpstr>
      <vt:lpstr>The Editorial Process at Immunity</vt:lpstr>
      <vt:lpstr>What happens after you click “Submit”?</vt:lpstr>
      <vt:lpstr>Initial editorial decision</vt:lpstr>
      <vt:lpstr>Rendering a Decision</vt:lpstr>
      <vt:lpstr>Post-review paper trajectories</vt:lpstr>
      <vt:lpstr>Editorial as a Career Path</vt:lpstr>
      <vt:lpstr>What does an editor do?</vt:lpstr>
      <vt:lpstr>What (else) does an editor do?</vt:lpstr>
      <vt:lpstr>Should I be an editor?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Cell Press Journal Portfolio</dc:title>
  <dc:creator>Gullicksrud, Jodi (ELS-HBE)</dc:creator>
  <cp:lastModifiedBy>Gullicksrud, Jodi (ELS-HBE)</cp:lastModifiedBy>
  <cp:revision>30</cp:revision>
  <cp:lastPrinted>2018-07-23T12:36:44Z</cp:lastPrinted>
  <dcterms:created xsi:type="dcterms:W3CDTF">2023-06-14T15:28:53Z</dcterms:created>
  <dcterms:modified xsi:type="dcterms:W3CDTF">2023-10-20T19:58:24Z</dcterms:modified>
  <cp:version>1.0.0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sedEntity">
    <vt:lpwstr>Templates</vt:lpwstr>
  </property>
  <property fmtid="{D5CDD505-2E9C-101B-9397-08002B2CF9AE}" pid="3" name="MSIP_Label_549ac42a-3eb4-4074-b885-aea26bd6241e_Enabled">
    <vt:lpwstr>true</vt:lpwstr>
  </property>
  <property fmtid="{D5CDD505-2E9C-101B-9397-08002B2CF9AE}" pid="4" name="MSIP_Label_549ac42a-3eb4-4074-b885-aea26bd6241e_SetDate">
    <vt:lpwstr>2023-06-14T17:08:06Z</vt:lpwstr>
  </property>
  <property fmtid="{D5CDD505-2E9C-101B-9397-08002B2CF9AE}" pid="5" name="MSIP_Label_549ac42a-3eb4-4074-b885-aea26bd6241e_Method">
    <vt:lpwstr>Standard</vt:lpwstr>
  </property>
  <property fmtid="{D5CDD505-2E9C-101B-9397-08002B2CF9AE}" pid="6" name="MSIP_Label_549ac42a-3eb4-4074-b885-aea26bd6241e_Name">
    <vt:lpwstr>General Business</vt:lpwstr>
  </property>
  <property fmtid="{D5CDD505-2E9C-101B-9397-08002B2CF9AE}" pid="7" name="MSIP_Label_549ac42a-3eb4-4074-b885-aea26bd6241e_SiteId">
    <vt:lpwstr>9274ee3f-9425-4109-a27f-9fb15c10675d</vt:lpwstr>
  </property>
  <property fmtid="{D5CDD505-2E9C-101B-9397-08002B2CF9AE}" pid="8" name="MSIP_Label_549ac42a-3eb4-4074-b885-aea26bd6241e_ActionId">
    <vt:lpwstr>43956257-c0e0-4990-bef2-c8963f16c56d</vt:lpwstr>
  </property>
  <property fmtid="{D5CDD505-2E9C-101B-9397-08002B2CF9AE}" pid="9" name="MSIP_Label_549ac42a-3eb4-4074-b885-aea26bd6241e_ContentBits">
    <vt:lpwstr>0</vt:lpwstr>
  </property>
</Properties>
</file>