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367E8-52E3-4E2B-A4E2-360636E40863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F327E-88D4-457F-BB42-E8328F8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96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371" indent="-270143" defTabSz="89296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0567" indent="-216115" defTabSz="89296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2796" indent="-216115" defTabSz="89296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5024" indent="-216115" defTabSz="89296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7250" indent="-216115" defTabSz="8929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09476" indent="-216115" defTabSz="8929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1703" indent="-216115" defTabSz="8929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3929" indent="-216115" defTabSz="8929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7F8F2C0-634F-4DD4-8D70-6E92AAE4C4C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0D03-9041-4A5B-814C-3F5A5D0E24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4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3EA-DEAF-4922-B615-9DEBD2757D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3C7-DE77-4B78-8314-062D0A0E81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3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C83-9827-42F1-8CBC-32451C76A2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 descr="C:\Users\drettig\AppData\Local\Microsoft\Windows\Temporary Internet Files\Content.Outlook\P15BCQSQ\Phy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968216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228600" y="1295400"/>
            <a:ext cx="8673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7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56C2-B9A2-4440-B24D-16C0BABF47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4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93E1-B1B8-4E05-996F-B452C8D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723-6650-4DB2-81BA-2F7BA61935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5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310-A17D-4323-8949-A4CFAE47AA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0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304C-7015-41F2-BEDF-CAE8AEAA02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9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9BA1-0781-41E0-AB51-43D29DD54D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4488-07BD-4223-9FD1-5E4B8414CF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6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4BF6-E619-4826-B10F-DF842D7471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CDAF-1243-4718-A795-C27E035F43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5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72000" y="134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5363" name="Title 5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10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UIP Administrative Structure</a:t>
            </a: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692069" y="1349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5715000" y="4289854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Chief Operating Officer, UIP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Todd Patterson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3673502" y="4670854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Secretary, UIP Board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Kimberly Leslie,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1295400" y="5661454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Chair, Nominating Committee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Keith Carter, MD</a:t>
            </a:r>
            <a:endParaRPr lang="en-US" sz="1000" dirty="0">
              <a:latin typeface="Arial Narrow" charset="0"/>
              <a:ea typeface="ＭＳ Ｐゴシック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715000" y="5638800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Chair, Practice Management 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Bruce </a:t>
            </a:r>
            <a:r>
              <a:rPr lang="en-US" sz="1000" dirty="0" err="1" smtClean="0">
                <a:latin typeface="Arial Narrow" charset="0"/>
                <a:ea typeface="ＭＳ Ｐゴシック" charset="0"/>
              </a:rPr>
              <a:t>Gantz</a:t>
            </a:r>
            <a:r>
              <a:rPr lang="en-US" sz="1000" dirty="0" smtClean="0">
                <a:latin typeface="Arial Narrow" charset="0"/>
                <a:ea typeface="ＭＳ Ｐゴシック" charset="0"/>
              </a:rPr>
              <a:t>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547288" y="2924175"/>
            <a:ext cx="3373" cy="222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52" idx="2"/>
            <a:endCxn id="34" idx="0"/>
          </p:cNvCxnSpPr>
          <p:nvPr/>
        </p:nvCxnSpPr>
        <p:spPr>
          <a:xfrm rot="16200000" flipH="1">
            <a:off x="5178653" y="2877207"/>
            <a:ext cx="784654" cy="20406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35" idx="0"/>
          </p:cNvCxnSpPr>
          <p:nvPr/>
        </p:nvCxnSpPr>
        <p:spPr>
          <a:xfrm rot="5400000">
            <a:off x="3967405" y="4087598"/>
            <a:ext cx="1165654" cy="85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5" idx="2"/>
            <a:endCxn id="36" idx="0"/>
          </p:cNvCxnSpPr>
          <p:nvPr/>
        </p:nvCxnSpPr>
        <p:spPr>
          <a:xfrm rot="5400000">
            <a:off x="3044624" y="4156276"/>
            <a:ext cx="632254" cy="23781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5" idx="2"/>
            <a:endCxn id="47" idx="0"/>
          </p:cNvCxnSpPr>
          <p:nvPr/>
        </p:nvCxnSpPr>
        <p:spPr>
          <a:xfrm rot="5400000">
            <a:off x="4046551" y="5135549"/>
            <a:ext cx="609600" cy="3969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5" idx="2"/>
            <a:endCxn id="38" idx="0"/>
          </p:cNvCxnSpPr>
          <p:nvPr/>
        </p:nvCxnSpPr>
        <p:spPr>
          <a:xfrm rot="16200000" flipH="1">
            <a:off x="5265751" y="4313251"/>
            <a:ext cx="609600" cy="204149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276600" y="5638800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Chair, Finance 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Karl </a:t>
            </a:r>
            <a:r>
              <a:rPr lang="en-US" sz="1000" dirty="0" err="1" smtClean="0">
                <a:latin typeface="Arial Narrow" charset="0"/>
                <a:ea typeface="ＭＳ Ｐゴシック" charset="0"/>
              </a:rPr>
              <a:t>Kreder</a:t>
            </a:r>
            <a:r>
              <a:rPr lang="en-US" sz="1000" dirty="0" smtClean="0">
                <a:latin typeface="Arial Narrow" charset="0"/>
                <a:ea typeface="ＭＳ Ｐゴシック" charset="0"/>
              </a:rPr>
              <a:t>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3352800" y="2438400"/>
            <a:ext cx="2388976" cy="4059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Chair, UIP Board and UIP Executive Committee</a:t>
            </a:r>
            <a:endParaRPr lang="en-US" sz="1000" b="1" dirty="0">
              <a:latin typeface="Arial Narrow" charset="0"/>
              <a:ea typeface="ＭＳ Ｐゴシック" charset="0"/>
            </a:endParaRP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Jean Robillard,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3470473" y="3124200"/>
            <a:ext cx="2160376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Executive Director, UIP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Douglas Van Daele,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1600200" y="4213654"/>
            <a:ext cx="1752600" cy="4345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Assistant Vice President for Finance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Mark Hingtgen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3352800" y="1600200"/>
            <a:ext cx="2388976" cy="4839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Vice President for Medical Affairs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&amp; Dean, Carver College of Medicine</a:t>
            </a:r>
            <a:endParaRPr lang="en-US" sz="1000" b="1" dirty="0">
              <a:latin typeface="Arial Narrow" charset="0"/>
              <a:ea typeface="ＭＳ Ｐゴシック" charset="0"/>
            </a:endParaRP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Jean Robillard,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cxnSp>
        <p:nvCxnSpPr>
          <p:cNvPr id="55" name="Elbow Connector 54"/>
          <p:cNvCxnSpPr>
            <a:stCxn id="51" idx="2"/>
            <a:endCxn id="56" idx="0"/>
          </p:cNvCxnSpPr>
          <p:nvPr/>
        </p:nvCxnSpPr>
        <p:spPr>
          <a:xfrm rot="16200000" flipH="1">
            <a:off x="5725713" y="1665946"/>
            <a:ext cx="296763" cy="26536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6096000" y="3141134"/>
            <a:ext cx="2209800" cy="423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</a:pPr>
            <a:r>
              <a:rPr lang="en-US" sz="1000" b="1" dirty="0">
                <a:latin typeface="Arial Narrow" charset="0"/>
                <a:ea typeface="ＭＳ Ｐゴシック" charset="0"/>
              </a:rPr>
              <a:t>Iowa Medical Mutual Insurance Company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</a:pPr>
            <a:r>
              <a:rPr lang="en-US" sz="1000">
                <a:latin typeface="Arial Narrow" charset="0"/>
                <a:ea typeface="ＭＳ Ｐゴシック" charset="0"/>
              </a:rPr>
              <a:t>Dan Fick, MD/Rachel Maassen, MD</a:t>
            </a:r>
            <a:endParaRPr lang="en-US" sz="1000" dirty="0">
              <a:latin typeface="Arial Narrow" charset="0"/>
              <a:ea typeface="ＭＳ Ｐゴシック" charset="0"/>
            </a:endParaRPr>
          </a:p>
        </p:txBody>
      </p:sp>
      <p:cxnSp>
        <p:nvCxnSpPr>
          <p:cNvPr id="57" name="Straight Connector 56"/>
          <p:cNvCxnSpPr>
            <a:stCxn id="52" idx="3"/>
            <a:endCxn id="56" idx="1"/>
          </p:cNvCxnSpPr>
          <p:nvPr/>
        </p:nvCxnSpPr>
        <p:spPr>
          <a:xfrm>
            <a:off x="5630849" y="3314700"/>
            <a:ext cx="465151" cy="38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3641698" y="3962400"/>
            <a:ext cx="1844702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Vice Chair, UIP Board 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Keith Carter, MD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1295400" y="2590800"/>
            <a:ext cx="1752600" cy="4447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Associate Vice President &amp;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Chief Financial Officer </a:t>
            </a:r>
          </a:p>
          <a:p>
            <a:pPr algn="ctr" eaLnBrk="0" hangingPunct="0">
              <a:lnSpc>
                <a:spcPts val="700"/>
              </a:lnSpc>
              <a:spcBef>
                <a:spcPct val="20000"/>
              </a:spcBef>
              <a:defRPr/>
            </a:pPr>
            <a:r>
              <a:rPr lang="en-US" sz="1000" dirty="0" smtClean="0">
                <a:latin typeface="Arial Narrow" charset="0"/>
                <a:ea typeface="ＭＳ Ｐゴシック" charset="0"/>
              </a:rPr>
              <a:t>Kenneth Fisher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cxnSp>
        <p:nvCxnSpPr>
          <p:cNvPr id="12" name="Elbow Connector 11"/>
          <p:cNvCxnSpPr>
            <a:stCxn id="61" idx="2"/>
            <a:endCxn id="53" idx="0"/>
          </p:cNvCxnSpPr>
          <p:nvPr/>
        </p:nvCxnSpPr>
        <p:spPr>
          <a:xfrm rot="16200000" flipH="1">
            <a:off x="1735030" y="3472184"/>
            <a:ext cx="1178140" cy="3048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4" idx="2"/>
            <a:endCxn id="61" idx="0"/>
          </p:cNvCxnSpPr>
          <p:nvPr/>
        </p:nvCxnSpPr>
        <p:spPr>
          <a:xfrm rot="5400000">
            <a:off x="3106181" y="1149692"/>
            <a:ext cx="506627" cy="2375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4" idx="2"/>
            <a:endCxn id="51" idx="0"/>
          </p:cNvCxnSpPr>
          <p:nvPr/>
        </p:nvCxnSpPr>
        <p:spPr>
          <a:xfrm>
            <a:off x="4547288" y="2084173"/>
            <a:ext cx="0" cy="35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7010400" y="3810000"/>
            <a:ext cx="1752600" cy="3583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0" rIns="0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000" b="1" dirty="0" smtClean="0">
                <a:latin typeface="Arial Narrow" charset="0"/>
                <a:ea typeface="ＭＳ Ｐゴシック" charset="0"/>
              </a:rPr>
              <a:t>UIP Clinical Faculty Advisory Group </a:t>
            </a:r>
            <a:endParaRPr lang="en-US" sz="1000" b="1" dirty="0">
              <a:latin typeface="Arial Narrow" charset="0"/>
              <a:ea typeface="ＭＳ Ｐゴシック" charset="0"/>
            </a:endParaRPr>
          </a:p>
        </p:txBody>
      </p:sp>
      <p:cxnSp>
        <p:nvCxnSpPr>
          <p:cNvPr id="26" name="Elbow Connector 25"/>
          <p:cNvCxnSpPr>
            <a:stCxn id="52" idx="2"/>
            <a:endCxn id="63" idx="0"/>
          </p:cNvCxnSpPr>
          <p:nvPr/>
        </p:nvCxnSpPr>
        <p:spPr>
          <a:xfrm rot="16200000" flipH="1">
            <a:off x="6066280" y="1989580"/>
            <a:ext cx="304800" cy="33360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9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p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uip slide master</Template>
  <TotalTime>1</TotalTime>
  <Words>121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uip slide master</vt:lpstr>
      <vt:lpstr>UIP Administrative Structure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Crossett, Diane J</dc:creator>
  <cp:lastModifiedBy>Crossett, Diane J</cp:lastModifiedBy>
  <cp:revision>2</cp:revision>
  <dcterms:created xsi:type="dcterms:W3CDTF">2016-11-07T22:09:22Z</dcterms:created>
  <dcterms:modified xsi:type="dcterms:W3CDTF">2016-11-07T22:22:41Z</dcterms:modified>
</cp:coreProperties>
</file>